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Lst>
  <p:sldSz cy="5143500" cx="9144000"/>
  <p:notesSz cx="6858000" cy="9144000"/>
  <p:embeddedFontLst>
    <p:embeddedFont>
      <p:font typeface="Proxima Nova"/>
      <p:regular r:id="rId9"/>
      <p:bold r:id="rId10"/>
      <p:italic r:id="rId11"/>
      <p:boldItalic r:id="rId12"/>
    </p:embeddedFont>
    <p:embeddedFont>
      <p:font typeface="Nunito"/>
      <p:regular r:id="rId13"/>
      <p:bold r:id="rId14"/>
      <p:italic r:id="rId15"/>
      <p:boldItalic r:id="rId16"/>
    </p:embeddedFont>
    <p:embeddedFont>
      <p:font typeface="Maven Pro"/>
      <p:regular r:id="rId17"/>
      <p:bold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ProximaNova-italic.fntdata"/><Relationship Id="rId10" Type="http://schemas.openxmlformats.org/officeDocument/2006/relationships/font" Target="fonts/ProximaNova-bold.fntdata"/><Relationship Id="rId13" Type="http://schemas.openxmlformats.org/officeDocument/2006/relationships/font" Target="fonts/Nunito-regular.fntdata"/><Relationship Id="rId12" Type="http://schemas.openxmlformats.org/officeDocument/2006/relationships/font" Target="fonts/ProximaNova-bold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font" Target="fonts/ProximaNova-regular.fntdata"/><Relationship Id="rId15" Type="http://schemas.openxmlformats.org/officeDocument/2006/relationships/font" Target="fonts/Nunito-italic.fntdata"/><Relationship Id="rId14" Type="http://schemas.openxmlformats.org/officeDocument/2006/relationships/font" Target="fonts/Nunito-bold.fntdata"/><Relationship Id="rId17" Type="http://schemas.openxmlformats.org/officeDocument/2006/relationships/font" Target="fonts/MavenPro-regular.fntdata"/><Relationship Id="rId16" Type="http://schemas.openxmlformats.org/officeDocument/2006/relationships/font" Target="fonts/Nunito-boldItalic.fntdata"/><Relationship Id="rId5" Type="http://schemas.openxmlformats.org/officeDocument/2006/relationships/notesMaster" Target="notesMasters/notesMaster1.xml"/><Relationship Id="rId6" Type="http://schemas.openxmlformats.org/officeDocument/2006/relationships/slide" Target="slides/slide1.xml"/><Relationship Id="rId18" Type="http://schemas.openxmlformats.org/officeDocument/2006/relationships/font" Target="fonts/MavenPro-bold.fntdata"/><Relationship Id="rId7" Type="http://schemas.openxmlformats.org/officeDocument/2006/relationships/slide" Target="slides/slide2.xml"/><Relationship Id="rId8" Type="http://schemas.openxmlformats.org/officeDocument/2006/relationships/slide" Target="slides/slide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3" name="Shape 273"/>
        <p:cNvGrpSpPr/>
        <p:nvPr/>
      </p:nvGrpSpPr>
      <p:grpSpPr>
        <a:xfrm>
          <a:off x="0" y="0"/>
          <a:ext cx="0" cy="0"/>
          <a:chOff x="0" y="0"/>
          <a:chExt cx="0" cy="0"/>
        </a:xfrm>
      </p:grpSpPr>
      <p:sp>
        <p:nvSpPr>
          <p:cNvPr id="274" name="Google Shape;274;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275" name="Google Shape;275;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9" name="Shape 279"/>
        <p:cNvGrpSpPr/>
        <p:nvPr/>
      </p:nvGrpSpPr>
      <p:grpSpPr>
        <a:xfrm>
          <a:off x="0" y="0"/>
          <a:ext cx="0" cy="0"/>
          <a:chOff x="0" y="0"/>
          <a:chExt cx="0" cy="0"/>
        </a:xfrm>
      </p:grpSpPr>
      <p:sp>
        <p:nvSpPr>
          <p:cNvPr id="280" name="Google Shape;280;g6ec04337a3_0_3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81" name="Google Shape;281;g6ec04337a3_0_34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6" name="Shape 286"/>
        <p:cNvGrpSpPr/>
        <p:nvPr/>
      </p:nvGrpSpPr>
      <p:grpSpPr>
        <a:xfrm>
          <a:off x="0" y="0"/>
          <a:ext cx="0" cy="0"/>
          <a:chOff x="0" y="0"/>
          <a:chExt cx="0" cy="0"/>
        </a:xfrm>
      </p:grpSpPr>
      <p:sp>
        <p:nvSpPr>
          <p:cNvPr id="287" name="Google Shape;287;g72588836d5_0_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88" name="Google Shape;288;g72588836d5_0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chemeClr val="accent3"/>
        </a:solidFill>
      </p:bgPr>
    </p:bg>
    <p:spTree>
      <p:nvGrpSpPr>
        <p:cNvPr id="9" name="Shape 9"/>
        <p:cNvGrpSpPr/>
        <p:nvPr/>
      </p:nvGrpSpPr>
      <p:grpSpPr>
        <a:xfrm>
          <a:off x="0" y="0"/>
          <a:ext cx="0" cy="0"/>
          <a:chOff x="0" y="0"/>
          <a:chExt cx="0" cy="0"/>
        </a:xfrm>
      </p:grpSpPr>
      <p:grpSp>
        <p:nvGrpSpPr>
          <p:cNvPr id="10" name="Google Shape;10;p2"/>
          <p:cNvGrpSpPr/>
          <p:nvPr/>
        </p:nvGrpSpPr>
        <p:grpSpPr>
          <a:xfrm>
            <a:off x="7343003" y="3409675"/>
            <a:ext cx="1691422" cy="1732548"/>
            <a:chOff x="7343003" y="3409675"/>
            <a:chExt cx="1691422" cy="1732548"/>
          </a:xfrm>
        </p:grpSpPr>
        <p:grpSp>
          <p:nvGrpSpPr>
            <p:cNvPr id="11" name="Google Shape;11;p2"/>
            <p:cNvGrpSpPr/>
            <p:nvPr/>
          </p:nvGrpSpPr>
          <p:grpSpPr>
            <a:xfrm>
              <a:off x="7343003" y="4453711"/>
              <a:ext cx="316800" cy="688513"/>
              <a:chOff x="7343003" y="4453711"/>
              <a:chExt cx="316800" cy="688513"/>
            </a:xfrm>
          </p:grpSpPr>
          <p:sp>
            <p:nvSpPr>
              <p:cNvPr id="12" name="Google Shape;12;p2"/>
              <p:cNvSpPr/>
              <p:nvPr/>
            </p:nvSpPr>
            <p:spPr>
              <a:xfrm>
                <a:off x="7343003" y="4453711"/>
                <a:ext cx="316800" cy="688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 name="Google Shape;13;p2"/>
              <p:cNvSpPr/>
              <p:nvPr/>
            </p:nvSpPr>
            <p:spPr>
              <a:xfrm>
                <a:off x="7343003" y="4801723"/>
                <a:ext cx="316800" cy="340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4" name="Google Shape;14;p2"/>
            <p:cNvGrpSpPr/>
            <p:nvPr/>
          </p:nvGrpSpPr>
          <p:grpSpPr>
            <a:xfrm>
              <a:off x="7801210" y="4105700"/>
              <a:ext cx="316800" cy="1036523"/>
              <a:chOff x="7801210" y="4105700"/>
              <a:chExt cx="316800" cy="1036523"/>
            </a:xfrm>
          </p:grpSpPr>
          <p:sp>
            <p:nvSpPr>
              <p:cNvPr id="15" name="Google Shape;15;p2"/>
              <p:cNvSpPr/>
              <p:nvPr/>
            </p:nvSpPr>
            <p:spPr>
              <a:xfrm>
                <a:off x="7801210" y="4453711"/>
                <a:ext cx="316800" cy="688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 name="Google Shape;16;p2"/>
              <p:cNvSpPr/>
              <p:nvPr/>
            </p:nvSpPr>
            <p:spPr>
              <a:xfrm>
                <a:off x="7801210" y="4105700"/>
                <a:ext cx="316800" cy="1036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 name="Google Shape;17;p2"/>
              <p:cNvSpPr/>
              <p:nvPr/>
            </p:nvSpPr>
            <p:spPr>
              <a:xfrm>
                <a:off x="7801210" y="4801723"/>
                <a:ext cx="316800" cy="340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8" name="Google Shape;18;p2"/>
            <p:cNvGrpSpPr/>
            <p:nvPr/>
          </p:nvGrpSpPr>
          <p:grpSpPr>
            <a:xfrm>
              <a:off x="8259418" y="3757688"/>
              <a:ext cx="316800" cy="1384535"/>
              <a:chOff x="8259418" y="3757688"/>
              <a:chExt cx="316800" cy="1384535"/>
            </a:xfrm>
          </p:grpSpPr>
          <p:sp>
            <p:nvSpPr>
              <p:cNvPr id="19" name="Google Shape;19;p2"/>
              <p:cNvSpPr/>
              <p:nvPr/>
            </p:nvSpPr>
            <p:spPr>
              <a:xfrm>
                <a:off x="8259418" y="4453711"/>
                <a:ext cx="316800" cy="688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 name="Google Shape;20;p2"/>
              <p:cNvSpPr/>
              <p:nvPr/>
            </p:nvSpPr>
            <p:spPr>
              <a:xfrm>
                <a:off x="8259418" y="3757688"/>
                <a:ext cx="316800" cy="1384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 name="Google Shape;21;p2"/>
              <p:cNvSpPr/>
              <p:nvPr/>
            </p:nvSpPr>
            <p:spPr>
              <a:xfrm>
                <a:off x="8259418" y="4105700"/>
                <a:ext cx="316800" cy="1036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 name="Google Shape;22;p2"/>
              <p:cNvSpPr/>
              <p:nvPr/>
            </p:nvSpPr>
            <p:spPr>
              <a:xfrm>
                <a:off x="8259418" y="4801723"/>
                <a:ext cx="316800" cy="340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3" name="Google Shape;23;p2"/>
            <p:cNvGrpSpPr/>
            <p:nvPr/>
          </p:nvGrpSpPr>
          <p:grpSpPr>
            <a:xfrm>
              <a:off x="8717625" y="3409675"/>
              <a:ext cx="316800" cy="1732548"/>
              <a:chOff x="8717625" y="3409675"/>
              <a:chExt cx="316800" cy="1732548"/>
            </a:xfrm>
          </p:grpSpPr>
          <p:sp>
            <p:nvSpPr>
              <p:cNvPr id="24" name="Google Shape;24;p2"/>
              <p:cNvSpPr/>
              <p:nvPr/>
            </p:nvSpPr>
            <p:spPr>
              <a:xfrm>
                <a:off x="8717625" y="4453711"/>
                <a:ext cx="316800" cy="688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 name="Google Shape;25;p2"/>
              <p:cNvSpPr/>
              <p:nvPr/>
            </p:nvSpPr>
            <p:spPr>
              <a:xfrm>
                <a:off x="8717625" y="3757688"/>
                <a:ext cx="316800" cy="1384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 name="Google Shape;26;p2"/>
              <p:cNvSpPr/>
              <p:nvPr/>
            </p:nvSpPr>
            <p:spPr>
              <a:xfrm>
                <a:off x="8717625" y="4105700"/>
                <a:ext cx="316800" cy="1036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 name="Google Shape;27;p2"/>
              <p:cNvSpPr/>
              <p:nvPr/>
            </p:nvSpPr>
            <p:spPr>
              <a:xfrm>
                <a:off x="8717625" y="3409675"/>
                <a:ext cx="316800" cy="1732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8" name="Google Shape;28;p2"/>
              <p:cNvSpPr/>
              <p:nvPr/>
            </p:nvSpPr>
            <p:spPr>
              <a:xfrm>
                <a:off x="8717625" y="4801723"/>
                <a:ext cx="316800" cy="340500"/>
              </a:xfrm>
              <a:prstGeom prst="round2SameRect">
                <a:avLst>
                  <a:gd fmla="val 50000" name="adj1"/>
                  <a:gd fmla="val 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grpSp>
        <p:nvGrpSpPr>
          <p:cNvPr id="29" name="Google Shape;29;p2"/>
          <p:cNvGrpSpPr/>
          <p:nvPr/>
        </p:nvGrpSpPr>
        <p:grpSpPr>
          <a:xfrm>
            <a:off x="5043503" y="0"/>
            <a:ext cx="3814072" cy="3839102"/>
            <a:chOff x="5043503" y="0"/>
            <a:chExt cx="3814072" cy="3839102"/>
          </a:xfrm>
        </p:grpSpPr>
        <p:sp>
          <p:nvSpPr>
            <p:cNvPr id="30" name="Google Shape;30;p2"/>
            <p:cNvSpPr/>
            <p:nvPr/>
          </p:nvSpPr>
          <p:spPr>
            <a:xfrm>
              <a:off x="8460975" y="1817775"/>
              <a:ext cx="396600" cy="396600"/>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1" name="Google Shape;31;p2"/>
            <p:cNvSpPr/>
            <p:nvPr/>
          </p:nvSpPr>
          <p:spPr>
            <a:xfrm rot="-9830444">
              <a:off x="6469759" y="3480728"/>
              <a:ext cx="320148" cy="320148"/>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32" name="Google Shape;32;p2"/>
            <p:cNvGrpSpPr/>
            <p:nvPr/>
          </p:nvGrpSpPr>
          <p:grpSpPr>
            <a:xfrm>
              <a:off x="7647812" y="2704283"/>
              <a:ext cx="635219" cy="635219"/>
              <a:chOff x="6725724" y="2701260"/>
              <a:chExt cx="1208101" cy="1208100"/>
            </a:xfrm>
          </p:grpSpPr>
          <p:sp>
            <p:nvSpPr>
              <p:cNvPr id="33" name="Google Shape;33;p2"/>
              <p:cNvSpPr/>
              <p:nvPr/>
            </p:nvSpPr>
            <p:spPr>
              <a:xfrm rot="5400000">
                <a:off x="6725725" y="2701260"/>
                <a:ext cx="1208100" cy="1208100"/>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4" name="Google Shape;34;p2"/>
              <p:cNvSpPr/>
              <p:nvPr/>
            </p:nvSpPr>
            <p:spPr>
              <a:xfrm rot="5400000">
                <a:off x="6725724" y="2701260"/>
                <a:ext cx="1208100" cy="1208100"/>
              </a:xfrm>
              <a:prstGeom prst="pie">
                <a:avLst>
                  <a:gd fmla="val 8244818" name="adj1"/>
                  <a:gd fmla="val 16246175"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5" name="Google Shape;35;p2"/>
              <p:cNvSpPr/>
              <p:nvPr/>
            </p:nvSpPr>
            <p:spPr>
              <a:xfrm rot="5400000">
                <a:off x="6954988" y="2930398"/>
                <a:ext cx="749700" cy="749700"/>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36" name="Google Shape;36;p2"/>
            <p:cNvSpPr/>
            <p:nvPr/>
          </p:nvSpPr>
          <p:spPr>
            <a:xfrm>
              <a:off x="8460975" y="1817775"/>
              <a:ext cx="396600" cy="396600"/>
            </a:xfrm>
            <a:prstGeom prst="pie">
              <a:avLst>
                <a:gd fmla="val 19376841" name="adj1"/>
                <a:gd fmla="val 1620000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37" name="Google Shape;37;p2"/>
            <p:cNvGrpSpPr/>
            <p:nvPr/>
          </p:nvGrpSpPr>
          <p:grpSpPr>
            <a:xfrm>
              <a:off x="7952720" y="179238"/>
              <a:ext cx="873165" cy="873003"/>
              <a:chOff x="7754428" y="208725"/>
              <a:chExt cx="541800" cy="541800"/>
            </a:xfrm>
          </p:grpSpPr>
          <p:sp>
            <p:nvSpPr>
              <p:cNvPr id="38" name="Google Shape;38;p2"/>
              <p:cNvSpPr/>
              <p:nvPr/>
            </p:nvSpPr>
            <p:spPr>
              <a:xfrm rot="-8647347">
                <a:off x="7831319" y="285616"/>
                <a:ext cx="388018" cy="388018"/>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 name="Google Shape;39;p2"/>
              <p:cNvSpPr/>
              <p:nvPr/>
            </p:nvSpPr>
            <p:spPr>
              <a:xfrm rot="-8647347">
                <a:off x="7831319" y="285616"/>
                <a:ext cx="388018" cy="388018"/>
              </a:xfrm>
              <a:prstGeom prst="pie">
                <a:avLst>
                  <a:gd fmla="val 19376841" name="adj1"/>
                  <a:gd fmla="val 12313574"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40" name="Google Shape;40;p2"/>
            <p:cNvSpPr/>
            <p:nvPr/>
          </p:nvSpPr>
          <p:spPr>
            <a:xfrm>
              <a:off x="5399840" y="356365"/>
              <a:ext cx="2577000" cy="2577000"/>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1" name="Google Shape;41;p2"/>
            <p:cNvSpPr/>
            <p:nvPr/>
          </p:nvSpPr>
          <p:spPr>
            <a:xfrm rot="2043858">
              <a:off x="5503813" y="460310"/>
              <a:ext cx="2369480" cy="2369480"/>
            </a:xfrm>
            <a:prstGeom prst="ellipse">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2" name="Google Shape;42;p2"/>
            <p:cNvSpPr/>
            <p:nvPr/>
          </p:nvSpPr>
          <p:spPr>
            <a:xfrm>
              <a:off x="5399795" y="360281"/>
              <a:ext cx="2577000" cy="2577000"/>
            </a:xfrm>
            <a:prstGeom prst="pie">
              <a:avLst>
                <a:gd fmla="val 8801158" name="adj1"/>
                <a:gd fmla="val 1620000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3" name="Google Shape;43;p2"/>
            <p:cNvSpPr/>
            <p:nvPr/>
          </p:nvSpPr>
          <p:spPr>
            <a:xfrm rot="2044777">
              <a:off x="5911449" y="867729"/>
              <a:ext cx="1554223" cy="1554223"/>
            </a:xfrm>
            <a:prstGeom prst="ellipse">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4" name="Google Shape;44;p2"/>
            <p:cNvSpPr/>
            <p:nvPr/>
          </p:nvSpPr>
          <p:spPr>
            <a:xfrm>
              <a:off x="5399795" y="356358"/>
              <a:ext cx="2577000" cy="2577000"/>
            </a:xfrm>
            <a:prstGeom prst="pie">
              <a:avLst>
                <a:gd fmla="val 12554101" name="adj1"/>
                <a:gd fmla="val 1620000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5" name="Google Shape;45;p2"/>
            <p:cNvSpPr/>
            <p:nvPr/>
          </p:nvSpPr>
          <p:spPr>
            <a:xfrm rot="-9830444">
              <a:off x="6469759" y="3480727"/>
              <a:ext cx="320148" cy="320148"/>
            </a:xfrm>
            <a:prstGeom prst="pie">
              <a:avLst>
                <a:gd fmla="val 19376841" name="adj1"/>
                <a:gd fmla="val 16200000" name="adj2"/>
              </a:avLst>
            </a:prstGeom>
            <a:solidFill>
              <a:schemeClr val="lt1">
                <a:alpha val="941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46" name="Google Shape;46;p2"/>
          <p:cNvSpPr txBox="1"/>
          <p:nvPr>
            <p:ph type="ctrTitle"/>
          </p:nvPr>
        </p:nvSpPr>
        <p:spPr>
          <a:xfrm>
            <a:off x="824000" y="1613813"/>
            <a:ext cx="4255500" cy="1872900"/>
          </a:xfrm>
          <a:prstGeom prst="rect">
            <a:avLst/>
          </a:prstGeom>
        </p:spPr>
        <p:txBody>
          <a:bodyPr anchorCtr="0" anchor="ctr" bIns="91425" lIns="91425" spcFirstLastPara="1" rIns="91425" wrap="square" tIns="91425">
            <a:no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p:txBody>
      </p:sp>
      <p:sp>
        <p:nvSpPr>
          <p:cNvPr id="47" name="Google Shape;47;p2"/>
          <p:cNvSpPr txBox="1"/>
          <p:nvPr>
            <p:ph idx="1" type="subTitle"/>
          </p:nvPr>
        </p:nvSpPr>
        <p:spPr>
          <a:xfrm>
            <a:off x="824000" y="3596300"/>
            <a:ext cx="4255500" cy="695400"/>
          </a:xfrm>
          <a:prstGeom prst="rect">
            <a:avLst/>
          </a:prstGeom>
        </p:spPr>
        <p:txBody>
          <a:bodyPr anchorCtr="0" anchor="t" bIns="91425" lIns="91425" spcFirstLastPara="1" rIns="91425" wrap="square" tIns="91425">
            <a:noAutofit/>
          </a:bodyPr>
          <a:lstStyle>
            <a:lvl1pPr lvl="0">
              <a:lnSpc>
                <a:spcPct val="100000"/>
              </a:lnSpc>
              <a:spcBef>
                <a:spcPts val="0"/>
              </a:spcBef>
              <a:spcAft>
                <a:spcPts val="0"/>
              </a:spcAft>
              <a:buClr>
                <a:schemeClr val="lt1"/>
              </a:buClr>
              <a:buSzPts val="1600"/>
              <a:buNone/>
              <a:defRPr sz="1600">
                <a:solidFill>
                  <a:schemeClr val="lt1"/>
                </a:solidFill>
              </a:defRPr>
            </a:lvl1pPr>
            <a:lvl2pPr lvl="1">
              <a:lnSpc>
                <a:spcPct val="100000"/>
              </a:lnSpc>
              <a:spcBef>
                <a:spcPts val="0"/>
              </a:spcBef>
              <a:spcAft>
                <a:spcPts val="0"/>
              </a:spcAft>
              <a:buClr>
                <a:schemeClr val="lt1"/>
              </a:buClr>
              <a:buSzPts val="1600"/>
              <a:buNone/>
              <a:defRPr sz="1600">
                <a:solidFill>
                  <a:schemeClr val="lt1"/>
                </a:solidFill>
              </a:defRPr>
            </a:lvl2pPr>
            <a:lvl3pPr lvl="2">
              <a:lnSpc>
                <a:spcPct val="100000"/>
              </a:lnSpc>
              <a:spcBef>
                <a:spcPts val="0"/>
              </a:spcBef>
              <a:spcAft>
                <a:spcPts val="0"/>
              </a:spcAft>
              <a:buClr>
                <a:schemeClr val="lt1"/>
              </a:buClr>
              <a:buSzPts val="1600"/>
              <a:buNone/>
              <a:defRPr sz="1600">
                <a:solidFill>
                  <a:schemeClr val="lt1"/>
                </a:solidFill>
              </a:defRPr>
            </a:lvl3pPr>
            <a:lvl4pPr lvl="3">
              <a:lnSpc>
                <a:spcPct val="100000"/>
              </a:lnSpc>
              <a:spcBef>
                <a:spcPts val="0"/>
              </a:spcBef>
              <a:spcAft>
                <a:spcPts val="0"/>
              </a:spcAft>
              <a:buClr>
                <a:schemeClr val="lt1"/>
              </a:buClr>
              <a:buSzPts val="1600"/>
              <a:buNone/>
              <a:defRPr sz="1600">
                <a:solidFill>
                  <a:schemeClr val="lt1"/>
                </a:solidFill>
              </a:defRPr>
            </a:lvl4pPr>
            <a:lvl5pPr lvl="4">
              <a:lnSpc>
                <a:spcPct val="100000"/>
              </a:lnSpc>
              <a:spcBef>
                <a:spcPts val="0"/>
              </a:spcBef>
              <a:spcAft>
                <a:spcPts val="0"/>
              </a:spcAft>
              <a:buClr>
                <a:schemeClr val="lt1"/>
              </a:buClr>
              <a:buSzPts val="1600"/>
              <a:buNone/>
              <a:defRPr sz="1600">
                <a:solidFill>
                  <a:schemeClr val="lt1"/>
                </a:solidFill>
              </a:defRPr>
            </a:lvl5pPr>
            <a:lvl6pPr lvl="5">
              <a:lnSpc>
                <a:spcPct val="100000"/>
              </a:lnSpc>
              <a:spcBef>
                <a:spcPts val="0"/>
              </a:spcBef>
              <a:spcAft>
                <a:spcPts val="0"/>
              </a:spcAft>
              <a:buClr>
                <a:schemeClr val="lt1"/>
              </a:buClr>
              <a:buSzPts val="1600"/>
              <a:buNone/>
              <a:defRPr sz="1600">
                <a:solidFill>
                  <a:schemeClr val="lt1"/>
                </a:solidFill>
              </a:defRPr>
            </a:lvl6pPr>
            <a:lvl7pPr lvl="6">
              <a:lnSpc>
                <a:spcPct val="100000"/>
              </a:lnSpc>
              <a:spcBef>
                <a:spcPts val="0"/>
              </a:spcBef>
              <a:spcAft>
                <a:spcPts val="0"/>
              </a:spcAft>
              <a:buClr>
                <a:schemeClr val="lt1"/>
              </a:buClr>
              <a:buSzPts val="1600"/>
              <a:buNone/>
              <a:defRPr sz="1600">
                <a:solidFill>
                  <a:schemeClr val="lt1"/>
                </a:solidFill>
              </a:defRPr>
            </a:lvl7pPr>
            <a:lvl8pPr lvl="7">
              <a:lnSpc>
                <a:spcPct val="100000"/>
              </a:lnSpc>
              <a:spcBef>
                <a:spcPts val="0"/>
              </a:spcBef>
              <a:spcAft>
                <a:spcPts val="0"/>
              </a:spcAft>
              <a:buClr>
                <a:schemeClr val="lt1"/>
              </a:buClr>
              <a:buSzPts val="1600"/>
              <a:buNone/>
              <a:defRPr sz="1600">
                <a:solidFill>
                  <a:schemeClr val="lt1"/>
                </a:solidFill>
              </a:defRPr>
            </a:lvl8pPr>
            <a:lvl9pPr lvl="8">
              <a:lnSpc>
                <a:spcPct val="100000"/>
              </a:lnSpc>
              <a:spcBef>
                <a:spcPts val="0"/>
              </a:spcBef>
              <a:spcAft>
                <a:spcPts val="0"/>
              </a:spcAft>
              <a:buClr>
                <a:schemeClr val="lt1"/>
              </a:buClr>
              <a:buSzPts val="1600"/>
              <a:buNone/>
              <a:defRPr sz="1600">
                <a:solidFill>
                  <a:schemeClr val="lt1"/>
                </a:solidFill>
              </a:defRPr>
            </a:lvl9pPr>
          </a:lstStyle>
          <a:p/>
        </p:txBody>
      </p:sp>
      <p:sp>
        <p:nvSpPr>
          <p:cNvPr id="48" name="Google Shape;48;p2"/>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bg>
      <p:bgPr>
        <a:solidFill>
          <a:schemeClr val="accent3"/>
        </a:solidFill>
      </p:bgPr>
    </p:bg>
    <p:spTree>
      <p:nvGrpSpPr>
        <p:cNvPr id="141" name="Shape 141"/>
        <p:cNvGrpSpPr/>
        <p:nvPr/>
      </p:nvGrpSpPr>
      <p:grpSpPr>
        <a:xfrm>
          <a:off x="0" y="0"/>
          <a:ext cx="0" cy="0"/>
          <a:chOff x="0" y="0"/>
          <a:chExt cx="0" cy="0"/>
        </a:xfrm>
      </p:grpSpPr>
      <p:grpSp>
        <p:nvGrpSpPr>
          <p:cNvPr id="142" name="Google Shape;142;p11"/>
          <p:cNvGrpSpPr/>
          <p:nvPr/>
        </p:nvGrpSpPr>
        <p:grpSpPr>
          <a:xfrm>
            <a:off x="52" y="4099200"/>
            <a:ext cx="9144036" cy="1044300"/>
            <a:chOff x="52" y="4099200"/>
            <a:chExt cx="9144036" cy="1044300"/>
          </a:xfrm>
        </p:grpSpPr>
        <p:grpSp>
          <p:nvGrpSpPr>
            <p:cNvPr id="143" name="Google Shape;143;p11"/>
            <p:cNvGrpSpPr/>
            <p:nvPr/>
          </p:nvGrpSpPr>
          <p:grpSpPr>
            <a:xfrm>
              <a:off x="52" y="4309200"/>
              <a:ext cx="231622" cy="834300"/>
              <a:chOff x="2688737" y="4301380"/>
              <a:chExt cx="231900" cy="834300"/>
            </a:xfrm>
          </p:grpSpPr>
          <p:sp>
            <p:nvSpPr>
              <p:cNvPr id="144" name="Google Shape;144;p11"/>
              <p:cNvSpPr/>
              <p:nvPr/>
            </p:nvSpPr>
            <p:spPr>
              <a:xfrm flipH="1">
                <a:off x="2688737" y="4720780"/>
                <a:ext cx="2319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5" name="Google Shape;145;p11"/>
              <p:cNvSpPr/>
              <p:nvPr/>
            </p:nvSpPr>
            <p:spPr>
              <a:xfrm flipH="1">
                <a:off x="2688737" y="4301380"/>
                <a:ext cx="2319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p11"/>
              <p:cNvSpPr/>
              <p:nvPr/>
            </p:nvSpPr>
            <p:spPr>
              <a:xfrm flipH="1">
                <a:off x="2688737" y="4511080"/>
                <a:ext cx="2319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p11"/>
              <p:cNvSpPr/>
              <p:nvPr/>
            </p:nvSpPr>
            <p:spPr>
              <a:xfrm flipH="1">
                <a:off x="2688737" y="4930480"/>
                <a:ext cx="2319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48" name="Google Shape;148;p11"/>
            <p:cNvGrpSpPr/>
            <p:nvPr/>
          </p:nvGrpSpPr>
          <p:grpSpPr>
            <a:xfrm>
              <a:off x="371406" y="4099200"/>
              <a:ext cx="231622" cy="1044300"/>
              <a:chOff x="2688737" y="4091380"/>
              <a:chExt cx="231900" cy="1044300"/>
            </a:xfrm>
          </p:grpSpPr>
          <p:sp>
            <p:nvSpPr>
              <p:cNvPr id="149" name="Google Shape;149;p11"/>
              <p:cNvSpPr/>
              <p:nvPr/>
            </p:nvSpPr>
            <p:spPr>
              <a:xfrm flipH="1">
                <a:off x="2688737" y="4720780"/>
                <a:ext cx="2319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0" name="Google Shape;150;p11"/>
              <p:cNvSpPr/>
              <p:nvPr/>
            </p:nvSpPr>
            <p:spPr>
              <a:xfrm flipH="1">
                <a:off x="2688737" y="4301380"/>
                <a:ext cx="2319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1" name="Google Shape;151;p11"/>
              <p:cNvSpPr/>
              <p:nvPr/>
            </p:nvSpPr>
            <p:spPr>
              <a:xfrm flipH="1">
                <a:off x="2688737" y="4511080"/>
                <a:ext cx="2319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2" name="Google Shape;152;p11"/>
              <p:cNvSpPr/>
              <p:nvPr/>
            </p:nvSpPr>
            <p:spPr>
              <a:xfrm flipH="1">
                <a:off x="2688737" y="4091380"/>
                <a:ext cx="2319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p11"/>
              <p:cNvSpPr/>
              <p:nvPr/>
            </p:nvSpPr>
            <p:spPr>
              <a:xfrm flipH="1">
                <a:off x="2688737" y="4930480"/>
                <a:ext cx="2319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54" name="Google Shape;154;p11"/>
            <p:cNvGrpSpPr/>
            <p:nvPr/>
          </p:nvGrpSpPr>
          <p:grpSpPr>
            <a:xfrm>
              <a:off x="742761" y="4309200"/>
              <a:ext cx="231622" cy="834300"/>
              <a:chOff x="2688737" y="4301380"/>
              <a:chExt cx="231900" cy="834300"/>
            </a:xfrm>
          </p:grpSpPr>
          <p:sp>
            <p:nvSpPr>
              <p:cNvPr id="155" name="Google Shape;155;p11"/>
              <p:cNvSpPr/>
              <p:nvPr/>
            </p:nvSpPr>
            <p:spPr>
              <a:xfrm flipH="1">
                <a:off x="2688737" y="4720780"/>
                <a:ext cx="2319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6" name="Google Shape;156;p11"/>
              <p:cNvSpPr/>
              <p:nvPr/>
            </p:nvSpPr>
            <p:spPr>
              <a:xfrm flipH="1">
                <a:off x="2688737" y="4301380"/>
                <a:ext cx="2319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7" name="Google Shape;157;p11"/>
              <p:cNvSpPr/>
              <p:nvPr/>
            </p:nvSpPr>
            <p:spPr>
              <a:xfrm flipH="1">
                <a:off x="2688737" y="4511080"/>
                <a:ext cx="2319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8" name="Google Shape;158;p11"/>
              <p:cNvSpPr/>
              <p:nvPr/>
            </p:nvSpPr>
            <p:spPr>
              <a:xfrm flipH="1">
                <a:off x="2688737" y="4930480"/>
                <a:ext cx="2319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59" name="Google Shape;159;p11"/>
            <p:cNvGrpSpPr/>
            <p:nvPr/>
          </p:nvGrpSpPr>
          <p:grpSpPr>
            <a:xfrm>
              <a:off x="1114115" y="4518900"/>
              <a:ext cx="231622" cy="624600"/>
              <a:chOff x="2688737" y="4511080"/>
              <a:chExt cx="231900" cy="624600"/>
            </a:xfrm>
          </p:grpSpPr>
          <p:sp>
            <p:nvSpPr>
              <p:cNvPr id="160" name="Google Shape;160;p11"/>
              <p:cNvSpPr/>
              <p:nvPr/>
            </p:nvSpPr>
            <p:spPr>
              <a:xfrm flipH="1">
                <a:off x="2688737" y="4720780"/>
                <a:ext cx="2319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1" name="Google Shape;161;p11"/>
              <p:cNvSpPr/>
              <p:nvPr/>
            </p:nvSpPr>
            <p:spPr>
              <a:xfrm flipH="1">
                <a:off x="2688737" y="4511080"/>
                <a:ext cx="2319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2" name="Google Shape;162;p11"/>
              <p:cNvSpPr/>
              <p:nvPr/>
            </p:nvSpPr>
            <p:spPr>
              <a:xfrm flipH="1">
                <a:off x="2688737" y="4930480"/>
                <a:ext cx="2319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63" name="Google Shape;163;p11"/>
            <p:cNvGrpSpPr/>
            <p:nvPr/>
          </p:nvGrpSpPr>
          <p:grpSpPr>
            <a:xfrm>
              <a:off x="1856753" y="4099200"/>
              <a:ext cx="231600" cy="1044300"/>
              <a:chOff x="1856753" y="4099200"/>
              <a:chExt cx="231600" cy="1044300"/>
            </a:xfrm>
          </p:grpSpPr>
          <p:sp>
            <p:nvSpPr>
              <p:cNvPr id="164" name="Google Shape;164;p11"/>
              <p:cNvSpPr/>
              <p:nvPr/>
            </p:nvSpPr>
            <p:spPr>
              <a:xfrm flipH="1">
                <a:off x="1856753"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5" name="Google Shape;165;p11"/>
              <p:cNvSpPr/>
              <p:nvPr/>
            </p:nvSpPr>
            <p:spPr>
              <a:xfrm flipH="1">
                <a:off x="1856753"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6" name="Google Shape;166;p11"/>
              <p:cNvSpPr/>
              <p:nvPr/>
            </p:nvSpPr>
            <p:spPr>
              <a:xfrm flipH="1">
                <a:off x="1856753"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7" name="Google Shape;167;p11"/>
              <p:cNvSpPr/>
              <p:nvPr/>
            </p:nvSpPr>
            <p:spPr>
              <a:xfrm flipH="1">
                <a:off x="1856753" y="4099200"/>
                <a:ext cx="2316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8" name="Google Shape;168;p11"/>
              <p:cNvSpPr/>
              <p:nvPr/>
            </p:nvSpPr>
            <p:spPr>
              <a:xfrm flipH="1">
                <a:off x="1856753"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69" name="Google Shape;169;p11"/>
            <p:cNvGrpSpPr/>
            <p:nvPr/>
          </p:nvGrpSpPr>
          <p:grpSpPr>
            <a:xfrm>
              <a:off x="2228107" y="4309200"/>
              <a:ext cx="231600" cy="834300"/>
              <a:chOff x="2228107" y="4309200"/>
              <a:chExt cx="231600" cy="834300"/>
            </a:xfrm>
          </p:grpSpPr>
          <p:sp>
            <p:nvSpPr>
              <p:cNvPr id="170" name="Google Shape;170;p11"/>
              <p:cNvSpPr/>
              <p:nvPr/>
            </p:nvSpPr>
            <p:spPr>
              <a:xfrm flipH="1">
                <a:off x="2228107"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1" name="Google Shape;171;p11"/>
              <p:cNvSpPr/>
              <p:nvPr/>
            </p:nvSpPr>
            <p:spPr>
              <a:xfrm flipH="1">
                <a:off x="2228107"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2" name="Google Shape;172;p11"/>
              <p:cNvSpPr/>
              <p:nvPr/>
            </p:nvSpPr>
            <p:spPr>
              <a:xfrm flipH="1">
                <a:off x="2228107"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3" name="Google Shape;173;p11"/>
              <p:cNvSpPr/>
              <p:nvPr/>
            </p:nvSpPr>
            <p:spPr>
              <a:xfrm flipH="1">
                <a:off x="2228107"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74" name="Google Shape;174;p11"/>
            <p:cNvGrpSpPr/>
            <p:nvPr/>
          </p:nvGrpSpPr>
          <p:grpSpPr>
            <a:xfrm>
              <a:off x="2599462" y="4518900"/>
              <a:ext cx="231600" cy="624600"/>
              <a:chOff x="2599462" y="4518900"/>
              <a:chExt cx="231600" cy="624600"/>
            </a:xfrm>
          </p:grpSpPr>
          <p:sp>
            <p:nvSpPr>
              <p:cNvPr id="175" name="Google Shape;175;p11"/>
              <p:cNvSpPr/>
              <p:nvPr/>
            </p:nvSpPr>
            <p:spPr>
              <a:xfrm flipH="1">
                <a:off x="2599462"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6" name="Google Shape;176;p11"/>
              <p:cNvSpPr/>
              <p:nvPr/>
            </p:nvSpPr>
            <p:spPr>
              <a:xfrm flipH="1">
                <a:off x="2599462"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7" name="Google Shape;177;p11"/>
              <p:cNvSpPr/>
              <p:nvPr/>
            </p:nvSpPr>
            <p:spPr>
              <a:xfrm flipH="1">
                <a:off x="2599462"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78" name="Google Shape;178;p11"/>
            <p:cNvGrpSpPr/>
            <p:nvPr/>
          </p:nvGrpSpPr>
          <p:grpSpPr>
            <a:xfrm>
              <a:off x="3342171" y="4099200"/>
              <a:ext cx="231600" cy="1044300"/>
              <a:chOff x="3342171" y="4099200"/>
              <a:chExt cx="231600" cy="1044300"/>
            </a:xfrm>
          </p:grpSpPr>
          <p:sp>
            <p:nvSpPr>
              <p:cNvPr id="179" name="Google Shape;179;p11"/>
              <p:cNvSpPr/>
              <p:nvPr/>
            </p:nvSpPr>
            <p:spPr>
              <a:xfrm flipH="1">
                <a:off x="3342171"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0" name="Google Shape;180;p11"/>
              <p:cNvSpPr/>
              <p:nvPr/>
            </p:nvSpPr>
            <p:spPr>
              <a:xfrm flipH="1">
                <a:off x="3342171"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1" name="Google Shape;181;p11"/>
              <p:cNvSpPr/>
              <p:nvPr/>
            </p:nvSpPr>
            <p:spPr>
              <a:xfrm flipH="1">
                <a:off x="3342171"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2" name="Google Shape;182;p11"/>
              <p:cNvSpPr/>
              <p:nvPr/>
            </p:nvSpPr>
            <p:spPr>
              <a:xfrm flipH="1">
                <a:off x="3342171" y="4099200"/>
                <a:ext cx="2316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3" name="Google Shape;183;p11"/>
              <p:cNvSpPr/>
              <p:nvPr/>
            </p:nvSpPr>
            <p:spPr>
              <a:xfrm flipH="1">
                <a:off x="3342171"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84" name="Google Shape;184;p11"/>
            <p:cNvGrpSpPr/>
            <p:nvPr/>
          </p:nvGrpSpPr>
          <p:grpSpPr>
            <a:xfrm>
              <a:off x="3713525" y="4309200"/>
              <a:ext cx="231600" cy="834300"/>
              <a:chOff x="3713525" y="4309200"/>
              <a:chExt cx="231600" cy="834300"/>
            </a:xfrm>
          </p:grpSpPr>
          <p:sp>
            <p:nvSpPr>
              <p:cNvPr id="185" name="Google Shape;185;p11"/>
              <p:cNvSpPr/>
              <p:nvPr/>
            </p:nvSpPr>
            <p:spPr>
              <a:xfrm flipH="1">
                <a:off x="3713525"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6" name="Google Shape;186;p11"/>
              <p:cNvSpPr/>
              <p:nvPr/>
            </p:nvSpPr>
            <p:spPr>
              <a:xfrm flipH="1">
                <a:off x="3713525"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7" name="Google Shape;187;p11"/>
              <p:cNvSpPr/>
              <p:nvPr/>
            </p:nvSpPr>
            <p:spPr>
              <a:xfrm flipH="1">
                <a:off x="3713525"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8" name="Google Shape;188;p11"/>
              <p:cNvSpPr/>
              <p:nvPr/>
            </p:nvSpPr>
            <p:spPr>
              <a:xfrm flipH="1">
                <a:off x="3713525"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89" name="Google Shape;189;p11"/>
            <p:cNvGrpSpPr/>
            <p:nvPr/>
          </p:nvGrpSpPr>
          <p:grpSpPr>
            <a:xfrm>
              <a:off x="1485398" y="4309200"/>
              <a:ext cx="231600" cy="834300"/>
              <a:chOff x="1485398" y="4309200"/>
              <a:chExt cx="231600" cy="834300"/>
            </a:xfrm>
          </p:grpSpPr>
          <p:sp>
            <p:nvSpPr>
              <p:cNvPr id="190" name="Google Shape;190;p11"/>
              <p:cNvSpPr/>
              <p:nvPr/>
            </p:nvSpPr>
            <p:spPr>
              <a:xfrm flipH="1">
                <a:off x="1485398"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1" name="Google Shape;191;p11"/>
              <p:cNvSpPr/>
              <p:nvPr/>
            </p:nvSpPr>
            <p:spPr>
              <a:xfrm flipH="1">
                <a:off x="1485398"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2" name="Google Shape;192;p11"/>
              <p:cNvSpPr/>
              <p:nvPr/>
            </p:nvSpPr>
            <p:spPr>
              <a:xfrm flipH="1">
                <a:off x="1485398"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3" name="Google Shape;193;p11"/>
              <p:cNvSpPr/>
              <p:nvPr/>
            </p:nvSpPr>
            <p:spPr>
              <a:xfrm flipH="1">
                <a:off x="1485398"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94" name="Google Shape;194;p11"/>
            <p:cNvGrpSpPr/>
            <p:nvPr/>
          </p:nvGrpSpPr>
          <p:grpSpPr>
            <a:xfrm>
              <a:off x="4084879" y="4518900"/>
              <a:ext cx="231600" cy="624600"/>
              <a:chOff x="4084879" y="4518900"/>
              <a:chExt cx="231600" cy="624600"/>
            </a:xfrm>
          </p:grpSpPr>
          <p:sp>
            <p:nvSpPr>
              <p:cNvPr id="195" name="Google Shape;195;p11"/>
              <p:cNvSpPr/>
              <p:nvPr/>
            </p:nvSpPr>
            <p:spPr>
              <a:xfrm flipH="1">
                <a:off x="4084879"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6" name="Google Shape;196;p11"/>
              <p:cNvSpPr/>
              <p:nvPr/>
            </p:nvSpPr>
            <p:spPr>
              <a:xfrm flipH="1">
                <a:off x="4084879"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7" name="Google Shape;197;p11"/>
              <p:cNvSpPr/>
              <p:nvPr/>
            </p:nvSpPr>
            <p:spPr>
              <a:xfrm flipH="1">
                <a:off x="4084879"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98" name="Google Shape;198;p11"/>
            <p:cNvGrpSpPr/>
            <p:nvPr/>
          </p:nvGrpSpPr>
          <p:grpSpPr>
            <a:xfrm>
              <a:off x="2970816" y="4309200"/>
              <a:ext cx="231600" cy="834300"/>
              <a:chOff x="2970816" y="4309200"/>
              <a:chExt cx="231600" cy="834300"/>
            </a:xfrm>
          </p:grpSpPr>
          <p:sp>
            <p:nvSpPr>
              <p:cNvPr id="199" name="Google Shape;199;p11"/>
              <p:cNvSpPr/>
              <p:nvPr/>
            </p:nvSpPr>
            <p:spPr>
              <a:xfrm flipH="1">
                <a:off x="2970816"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0" name="Google Shape;200;p11"/>
              <p:cNvSpPr/>
              <p:nvPr/>
            </p:nvSpPr>
            <p:spPr>
              <a:xfrm flipH="1">
                <a:off x="2970816"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1" name="Google Shape;201;p11"/>
              <p:cNvSpPr/>
              <p:nvPr/>
            </p:nvSpPr>
            <p:spPr>
              <a:xfrm flipH="1">
                <a:off x="2970816"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2" name="Google Shape;202;p11"/>
              <p:cNvSpPr/>
              <p:nvPr/>
            </p:nvSpPr>
            <p:spPr>
              <a:xfrm flipH="1">
                <a:off x="2970816"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03" name="Google Shape;203;p11"/>
            <p:cNvGrpSpPr/>
            <p:nvPr/>
          </p:nvGrpSpPr>
          <p:grpSpPr>
            <a:xfrm>
              <a:off x="4456234" y="4309200"/>
              <a:ext cx="231600" cy="834300"/>
              <a:chOff x="4456234" y="4309200"/>
              <a:chExt cx="231600" cy="834300"/>
            </a:xfrm>
          </p:grpSpPr>
          <p:sp>
            <p:nvSpPr>
              <p:cNvPr id="204" name="Google Shape;204;p11"/>
              <p:cNvSpPr/>
              <p:nvPr/>
            </p:nvSpPr>
            <p:spPr>
              <a:xfrm flipH="1">
                <a:off x="4456234"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5" name="Google Shape;205;p11"/>
              <p:cNvSpPr/>
              <p:nvPr/>
            </p:nvSpPr>
            <p:spPr>
              <a:xfrm flipH="1">
                <a:off x="4456234"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6" name="Google Shape;206;p11"/>
              <p:cNvSpPr/>
              <p:nvPr/>
            </p:nvSpPr>
            <p:spPr>
              <a:xfrm flipH="1">
                <a:off x="4456234"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7" name="Google Shape;207;p11"/>
              <p:cNvSpPr/>
              <p:nvPr/>
            </p:nvSpPr>
            <p:spPr>
              <a:xfrm flipH="1">
                <a:off x="4456234"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08" name="Google Shape;208;p11"/>
            <p:cNvGrpSpPr/>
            <p:nvPr/>
          </p:nvGrpSpPr>
          <p:grpSpPr>
            <a:xfrm>
              <a:off x="4827588" y="4099200"/>
              <a:ext cx="231600" cy="1044300"/>
              <a:chOff x="4827588" y="4099200"/>
              <a:chExt cx="231600" cy="1044300"/>
            </a:xfrm>
          </p:grpSpPr>
          <p:sp>
            <p:nvSpPr>
              <p:cNvPr id="209" name="Google Shape;209;p11"/>
              <p:cNvSpPr/>
              <p:nvPr/>
            </p:nvSpPr>
            <p:spPr>
              <a:xfrm flipH="1">
                <a:off x="4827588"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0" name="Google Shape;210;p11"/>
              <p:cNvSpPr/>
              <p:nvPr/>
            </p:nvSpPr>
            <p:spPr>
              <a:xfrm flipH="1">
                <a:off x="4827588"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1" name="Google Shape;211;p11"/>
              <p:cNvSpPr/>
              <p:nvPr/>
            </p:nvSpPr>
            <p:spPr>
              <a:xfrm flipH="1">
                <a:off x="4827588"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2" name="Google Shape;212;p11"/>
              <p:cNvSpPr/>
              <p:nvPr/>
            </p:nvSpPr>
            <p:spPr>
              <a:xfrm flipH="1">
                <a:off x="4827588" y="4099200"/>
                <a:ext cx="2316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3" name="Google Shape;213;p11"/>
              <p:cNvSpPr/>
              <p:nvPr/>
            </p:nvSpPr>
            <p:spPr>
              <a:xfrm flipH="1">
                <a:off x="4827588"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14" name="Google Shape;214;p11"/>
            <p:cNvGrpSpPr/>
            <p:nvPr/>
          </p:nvGrpSpPr>
          <p:grpSpPr>
            <a:xfrm>
              <a:off x="5198943" y="4309200"/>
              <a:ext cx="231600" cy="834300"/>
              <a:chOff x="5198943" y="4309200"/>
              <a:chExt cx="231600" cy="834300"/>
            </a:xfrm>
          </p:grpSpPr>
          <p:sp>
            <p:nvSpPr>
              <p:cNvPr id="215" name="Google Shape;215;p11"/>
              <p:cNvSpPr/>
              <p:nvPr/>
            </p:nvSpPr>
            <p:spPr>
              <a:xfrm flipH="1">
                <a:off x="5198943"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6" name="Google Shape;216;p11"/>
              <p:cNvSpPr/>
              <p:nvPr/>
            </p:nvSpPr>
            <p:spPr>
              <a:xfrm flipH="1">
                <a:off x="5198943"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7" name="Google Shape;217;p11"/>
              <p:cNvSpPr/>
              <p:nvPr/>
            </p:nvSpPr>
            <p:spPr>
              <a:xfrm flipH="1">
                <a:off x="5198943"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8" name="Google Shape;218;p11"/>
              <p:cNvSpPr/>
              <p:nvPr/>
            </p:nvSpPr>
            <p:spPr>
              <a:xfrm flipH="1">
                <a:off x="5198943"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19" name="Google Shape;219;p11"/>
            <p:cNvGrpSpPr/>
            <p:nvPr/>
          </p:nvGrpSpPr>
          <p:grpSpPr>
            <a:xfrm>
              <a:off x="5570297" y="4518900"/>
              <a:ext cx="231600" cy="624600"/>
              <a:chOff x="5570297" y="4518900"/>
              <a:chExt cx="231600" cy="624600"/>
            </a:xfrm>
          </p:grpSpPr>
          <p:sp>
            <p:nvSpPr>
              <p:cNvPr id="220" name="Google Shape;220;p11"/>
              <p:cNvSpPr/>
              <p:nvPr/>
            </p:nvSpPr>
            <p:spPr>
              <a:xfrm flipH="1">
                <a:off x="5570297"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1" name="Google Shape;221;p11"/>
              <p:cNvSpPr/>
              <p:nvPr/>
            </p:nvSpPr>
            <p:spPr>
              <a:xfrm flipH="1">
                <a:off x="5570297"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2" name="Google Shape;222;p11"/>
              <p:cNvSpPr/>
              <p:nvPr/>
            </p:nvSpPr>
            <p:spPr>
              <a:xfrm flipH="1">
                <a:off x="5570297"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23" name="Google Shape;223;p11"/>
            <p:cNvGrpSpPr/>
            <p:nvPr/>
          </p:nvGrpSpPr>
          <p:grpSpPr>
            <a:xfrm>
              <a:off x="5941652" y="4309200"/>
              <a:ext cx="231600" cy="834300"/>
              <a:chOff x="5941652" y="4309200"/>
              <a:chExt cx="231600" cy="834300"/>
            </a:xfrm>
          </p:grpSpPr>
          <p:sp>
            <p:nvSpPr>
              <p:cNvPr id="224" name="Google Shape;224;p11"/>
              <p:cNvSpPr/>
              <p:nvPr/>
            </p:nvSpPr>
            <p:spPr>
              <a:xfrm flipH="1">
                <a:off x="5941652"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5" name="Google Shape;225;p11"/>
              <p:cNvSpPr/>
              <p:nvPr/>
            </p:nvSpPr>
            <p:spPr>
              <a:xfrm flipH="1">
                <a:off x="5941652"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6" name="Google Shape;226;p11"/>
              <p:cNvSpPr/>
              <p:nvPr/>
            </p:nvSpPr>
            <p:spPr>
              <a:xfrm flipH="1">
                <a:off x="5941652"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7" name="Google Shape;227;p11"/>
              <p:cNvSpPr/>
              <p:nvPr/>
            </p:nvSpPr>
            <p:spPr>
              <a:xfrm flipH="1">
                <a:off x="5941652"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28" name="Google Shape;228;p11"/>
            <p:cNvGrpSpPr/>
            <p:nvPr/>
          </p:nvGrpSpPr>
          <p:grpSpPr>
            <a:xfrm>
              <a:off x="6313006" y="4099200"/>
              <a:ext cx="231600" cy="1044300"/>
              <a:chOff x="6313006" y="4099200"/>
              <a:chExt cx="231600" cy="1044300"/>
            </a:xfrm>
          </p:grpSpPr>
          <p:sp>
            <p:nvSpPr>
              <p:cNvPr id="229" name="Google Shape;229;p11"/>
              <p:cNvSpPr/>
              <p:nvPr/>
            </p:nvSpPr>
            <p:spPr>
              <a:xfrm flipH="1">
                <a:off x="6313006"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0" name="Google Shape;230;p11"/>
              <p:cNvSpPr/>
              <p:nvPr/>
            </p:nvSpPr>
            <p:spPr>
              <a:xfrm flipH="1">
                <a:off x="6313006"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1" name="Google Shape;231;p11"/>
              <p:cNvSpPr/>
              <p:nvPr/>
            </p:nvSpPr>
            <p:spPr>
              <a:xfrm flipH="1">
                <a:off x="6313006"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2" name="Google Shape;232;p11"/>
              <p:cNvSpPr/>
              <p:nvPr/>
            </p:nvSpPr>
            <p:spPr>
              <a:xfrm flipH="1">
                <a:off x="6313006" y="4099200"/>
                <a:ext cx="2316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3" name="Google Shape;233;p11"/>
              <p:cNvSpPr/>
              <p:nvPr/>
            </p:nvSpPr>
            <p:spPr>
              <a:xfrm flipH="1">
                <a:off x="6313006"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34" name="Google Shape;234;p11"/>
            <p:cNvGrpSpPr/>
            <p:nvPr/>
          </p:nvGrpSpPr>
          <p:grpSpPr>
            <a:xfrm>
              <a:off x="6684361" y="4309200"/>
              <a:ext cx="231600" cy="834300"/>
              <a:chOff x="6684361" y="4309200"/>
              <a:chExt cx="231600" cy="834300"/>
            </a:xfrm>
          </p:grpSpPr>
          <p:sp>
            <p:nvSpPr>
              <p:cNvPr id="235" name="Google Shape;235;p11"/>
              <p:cNvSpPr/>
              <p:nvPr/>
            </p:nvSpPr>
            <p:spPr>
              <a:xfrm flipH="1">
                <a:off x="6684361"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6" name="Google Shape;236;p11"/>
              <p:cNvSpPr/>
              <p:nvPr/>
            </p:nvSpPr>
            <p:spPr>
              <a:xfrm flipH="1">
                <a:off x="6684361"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7" name="Google Shape;237;p11"/>
              <p:cNvSpPr/>
              <p:nvPr/>
            </p:nvSpPr>
            <p:spPr>
              <a:xfrm flipH="1">
                <a:off x="6684361"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8" name="Google Shape;238;p11"/>
              <p:cNvSpPr/>
              <p:nvPr/>
            </p:nvSpPr>
            <p:spPr>
              <a:xfrm flipH="1">
                <a:off x="6684361"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39" name="Google Shape;239;p11"/>
            <p:cNvGrpSpPr/>
            <p:nvPr/>
          </p:nvGrpSpPr>
          <p:grpSpPr>
            <a:xfrm>
              <a:off x="7055715" y="4518900"/>
              <a:ext cx="231600" cy="624600"/>
              <a:chOff x="7055715" y="4518900"/>
              <a:chExt cx="231600" cy="624600"/>
            </a:xfrm>
          </p:grpSpPr>
          <p:sp>
            <p:nvSpPr>
              <p:cNvPr id="240" name="Google Shape;240;p11"/>
              <p:cNvSpPr/>
              <p:nvPr/>
            </p:nvSpPr>
            <p:spPr>
              <a:xfrm flipH="1">
                <a:off x="7055715"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1" name="Google Shape;241;p11"/>
              <p:cNvSpPr/>
              <p:nvPr/>
            </p:nvSpPr>
            <p:spPr>
              <a:xfrm flipH="1">
                <a:off x="7055715"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2" name="Google Shape;242;p11"/>
              <p:cNvSpPr/>
              <p:nvPr/>
            </p:nvSpPr>
            <p:spPr>
              <a:xfrm flipH="1">
                <a:off x="7055715"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43" name="Google Shape;243;p11"/>
            <p:cNvGrpSpPr/>
            <p:nvPr/>
          </p:nvGrpSpPr>
          <p:grpSpPr>
            <a:xfrm>
              <a:off x="7798424" y="4099200"/>
              <a:ext cx="231600" cy="1044300"/>
              <a:chOff x="7798424" y="4099200"/>
              <a:chExt cx="231600" cy="1044300"/>
            </a:xfrm>
          </p:grpSpPr>
          <p:sp>
            <p:nvSpPr>
              <p:cNvPr id="244" name="Google Shape;244;p11"/>
              <p:cNvSpPr/>
              <p:nvPr/>
            </p:nvSpPr>
            <p:spPr>
              <a:xfrm flipH="1">
                <a:off x="7798424"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5" name="Google Shape;245;p11"/>
              <p:cNvSpPr/>
              <p:nvPr/>
            </p:nvSpPr>
            <p:spPr>
              <a:xfrm flipH="1">
                <a:off x="7798424"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6" name="Google Shape;246;p11"/>
              <p:cNvSpPr/>
              <p:nvPr/>
            </p:nvSpPr>
            <p:spPr>
              <a:xfrm flipH="1">
                <a:off x="7798424"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7" name="Google Shape;247;p11"/>
              <p:cNvSpPr/>
              <p:nvPr/>
            </p:nvSpPr>
            <p:spPr>
              <a:xfrm flipH="1">
                <a:off x="7798424" y="4099200"/>
                <a:ext cx="231600" cy="104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48" name="Google Shape;248;p11"/>
              <p:cNvSpPr/>
              <p:nvPr/>
            </p:nvSpPr>
            <p:spPr>
              <a:xfrm flipH="1">
                <a:off x="7798424"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49" name="Google Shape;249;p11"/>
            <p:cNvGrpSpPr/>
            <p:nvPr/>
          </p:nvGrpSpPr>
          <p:grpSpPr>
            <a:xfrm>
              <a:off x="8169779" y="4309200"/>
              <a:ext cx="231600" cy="834300"/>
              <a:chOff x="8169779" y="4309200"/>
              <a:chExt cx="231600" cy="834300"/>
            </a:xfrm>
          </p:grpSpPr>
          <p:sp>
            <p:nvSpPr>
              <p:cNvPr id="250" name="Google Shape;250;p11"/>
              <p:cNvSpPr/>
              <p:nvPr/>
            </p:nvSpPr>
            <p:spPr>
              <a:xfrm flipH="1">
                <a:off x="8169779"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1" name="Google Shape;251;p11"/>
              <p:cNvSpPr/>
              <p:nvPr/>
            </p:nvSpPr>
            <p:spPr>
              <a:xfrm flipH="1">
                <a:off x="8169779"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2" name="Google Shape;252;p11"/>
              <p:cNvSpPr/>
              <p:nvPr/>
            </p:nvSpPr>
            <p:spPr>
              <a:xfrm flipH="1">
                <a:off x="8169779"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3" name="Google Shape;253;p11"/>
              <p:cNvSpPr/>
              <p:nvPr/>
            </p:nvSpPr>
            <p:spPr>
              <a:xfrm flipH="1">
                <a:off x="8169779"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54" name="Google Shape;254;p11"/>
            <p:cNvGrpSpPr/>
            <p:nvPr/>
          </p:nvGrpSpPr>
          <p:grpSpPr>
            <a:xfrm>
              <a:off x="7427070" y="4309200"/>
              <a:ext cx="231600" cy="834300"/>
              <a:chOff x="7427070" y="4309200"/>
              <a:chExt cx="231600" cy="834300"/>
            </a:xfrm>
          </p:grpSpPr>
          <p:sp>
            <p:nvSpPr>
              <p:cNvPr id="255" name="Google Shape;255;p11"/>
              <p:cNvSpPr/>
              <p:nvPr/>
            </p:nvSpPr>
            <p:spPr>
              <a:xfrm flipH="1">
                <a:off x="7427070"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6" name="Google Shape;256;p11"/>
              <p:cNvSpPr/>
              <p:nvPr/>
            </p:nvSpPr>
            <p:spPr>
              <a:xfrm flipH="1">
                <a:off x="7427070"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7" name="Google Shape;257;p11"/>
              <p:cNvSpPr/>
              <p:nvPr/>
            </p:nvSpPr>
            <p:spPr>
              <a:xfrm flipH="1">
                <a:off x="7427070"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8" name="Google Shape;258;p11"/>
              <p:cNvSpPr/>
              <p:nvPr/>
            </p:nvSpPr>
            <p:spPr>
              <a:xfrm flipH="1">
                <a:off x="7427070"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59" name="Google Shape;259;p11"/>
            <p:cNvGrpSpPr/>
            <p:nvPr/>
          </p:nvGrpSpPr>
          <p:grpSpPr>
            <a:xfrm>
              <a:off x="8541133" y="4518900"/>
              <a:ext cx="231600" cy="624600"/>
              <a:chOff x="8541133" y="4518900"/>
              <a:chExt cx="231600" cy="624600"/>
            </a:xfrm>
          </p:grpSpPr>
          <p:sp>
            <p:nvSpPr>
              <p:cNvPr id="260" name="Google Shape;260;p11"/>
              <p:cNvSpPr/>
              <p:nvPr/>
            </p:nvSpPr>
            <p:spPr>
              <a:xfrm flipH="1">
                <a:off x="8541133"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1" name="Google Shape;261;p11"/>
              <p:cNvSpPr/>
              <p:nvPr/>
            </p:nvSpPr>
            <p:spPr>
              <a:xfrm flipH="1">
                <a:off x="8541133"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2" name="Google Shape;262;p11"/>
              <p:cNvSpPr/>
              <p:nvPr/>
            </p:nvSpPr>
            <p:spPr>
              <a:xfrm flipH="1">
                <a:off x="8541133"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263" name="Google Shape;263;p11"/>
            <p:cNvGrpSpPr/>
            <p:nvPr/>
          </p:nvGrpSpPr>
          <p:grpSpPr>
            <a:xfrm>
              <a:off x="8912488" y="4309200"/>
              <a:ext cx="231600" cy="834300"/>
              <a:chOff x="8912488" y="4309200"/>
              <a:chExt cx="231600" cy="834300"/>
            </a:xfrm>
          </p:grpSpPr>
          <p:sp>
            <p:nvSpPr>
              <p:cNvPr id="264" name="Google Shape;264;p11"/>
              <p:cNvSpPr/>
              <p:nvPr/>
            </p:nvSpPr>
            <p:spPr>
              <a:xfrm flipH="1">
                <a:off x="8912488" y="4728600"/>
                <a:ext cx="231600" cy="4149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5" name="Google Shape;265;p11"/>
              <p:cNvSpPr/>
              <p:nvPr/>
            </p:nvSpPr>
            <p:spPr>
              <a:xfrm flipH="1">
                <a:off x="8912488" y="4309200"/>
                <a:ext cx="231600" cy="8343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6" name="Google Shape;266;p11"/>
              <p:cNvSpPr/>
              <p:nvPr/>
            </p:nvSpPr>
            <p:spPr>
              <a:xfrm flipH="1">
                <a:off x="8912488" y="4518900"/>
                <a:ext cx="231600" cy="6246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7" name="Google Shape;267;p11"/>
              <p:cNvSpPr/>
              <p:nvPr/>
            </p:nvSpPr>
            <p:spPr>
              <a:xfrm flipH="1">
                <a:off x="8912488" y="4938300"/>
                <a:ext cx="231600" cy="2052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sp>
        <p:nvSpPr>
          <p:cNvPr id="268" name="Google Shape;268;p11"/>
          <p:cNvSpPr txBox="1"/>
          <p:nvPr>
            <p:ph hasCustomPrompt="1" type="title"/>
          </p:nvPr>
        </p:nvSpPr>
        <p:spPr>
          <a:xfrm>
            <a:off x="1388625" y="772725"/>
            <a:ext cx="6366900" cy="1863300"/>
          </a:xfrm>
          <a:prstGeom prst="rect">
            <a:avLst/>
          </a:prstGeom>
        </p:spPr>
        <p:txBody>
          <a:bodyPr anchorCtr="0" anchor="ctr" bIns="91425" lIns="91425" spcFirstLastPara="1" rIns="91425" wrap="square" tIns="91425">
            <a:noAutofit/>
          </a:bodyPr>
          <a:lstStyle>
            <a:lvl1pPr lvl="0" algn="ctr">
              <a:spcBef>
                <a:spcPts val="0"/>
              </a:spcBef>
              <a:spcAft>
                <a:spcPts val="0"/>
              </a:spcAft>
              <a:buClr>
                <a:schemeClr val="lt1"/>
              </a:buClr>
              <a:buSzPts val="8000"/>
              <a:buNone/>
              <a:defRPr sz="8000">
                <a:solidFill>
                  <a:schemeClr val="lt1"/>
                </a:solidFill>
              </a:defRPr>
            </a:lvl1pPr>
            <a:lvl2pPr lvl="1" algn="ctr">
              <a:spcBef>
                <a:spcPts val="0"/>
              </a:spcBef>
              <a:spcAft>
                <a:spcPts val="0"/>
              </a:spcAft>
              <a:buClr>
                <a:schemeClr val="lt1"/>
              </a:buClr>
              <a:buSzPts val="8000"/>
              <a:buNone/>
              <a:defRPr sz="8000">
                <a:solidFill>
                  <a:schemeClr val="lt1"/>
                </a:solidFill>
              </a:defRPr>
            </a:lvl2pPr>
            <a:lvl3pPr lvl="2" algn="ctr">
              <a:spcBef>
                <a:spcPts val="0"/>
              </a:spcBef>
              <a:spcAft>
                <a:spcPts val="0"/>
              </a:spcAft>
              <a:buClr>
                <a:schemeClr val="lt1"/>
              </a:buClr>
              <a:buSzPts val="8000"/>
              <a:buNone/>
              <a:defRPr sz="8000">
                <a:solidFill>
                  <a:schemeClr val="lt1"/>
                </a:solidFill>
              </a:defRPr>
            </a:lvl3pPr>
            <a:lvl4pPr lvl="3" algn="ctr">
              <a:spcBef>
                <a:spcPts val="0"/>
              </a:spcBef>
              <a:spcAft>
                <a:spcPts val="0"/>
              </a:spcAft>
              <a:buClr>
                <a:schemeClr val="lt1"/>
              </a:buClr>
              <a:buSzPts val="8000"/>
              <a:buNone/>
              <a:defRPr sz="8000">
                <a:solidFill>
                  <a:schemeClr val="lt1"/>
                </a:solidFill>
              </a:defRPr>
            </a:lvl4pPr>
            <a:lvl5pPr lvl="4" algn="ctr">
              <a:spcBef>
                <a:spcPts val="0"/>
              </a:spcBef>
              <a:spcAft>
                <a:spcPts val="0"/>
              </a:spcAft>
              <a:buClr>
                <a:schemeClr val="lt1"/>
              </a:buClr>
              <a:buSzPts val="8000"/>
              <a:buNone/>
              <a:defRPr sz="8000">
                <a:solidFill>
                  <a:schemeClr val="lt1"/>
                </a:solidFill>
              </a:defRPr>
            </a:lvl5pPr>
            <a:lvl6pPr lvl="5" algn="ctr">
              <a:spcBef>
                <a:spcPts val="0"/>
              </a:spcBef>
              <a:spcAft>
                <a:spcPts val="0"/>
              </a:spcAft>
              <a:buClr>
                <a:schemeClr val="lt1"/>
              </a:buClr>
              <a:buSzPts val="8000"/>
              <a:buNone/>
              <a:defRPr sz="8000">
                <a:solidFill>
                  <a:schemeClr val="lt1"/>
                </a:solidFill>
              </a:defRPr>
            </a:lvl6pPr>
            <a:lvl7pPr lvl="6" algn="ctr">
              <a:spcBef>
                <a:spcPts val="0"/>
              </a:spcBef>
              <a:spcAft>
                <a:spcPts val="0"/>
              </a:spcAft>
              <a:buClr>
                <a:schemeClr val="lt1"/>
              </a:buClr>
              <a:buSzPts val="8000"/>
              <a:buNone/>
              <a:defRPr sz="8000">
                <a:solidFill>
                  <a:schemeClr val="lt1"/>
                </a:solidFill>
              </a:defRPr>
            </a:lvl7pPr>
            <a:lvl8pPr lvl="7" algn="ctr">
              <a:spcBef>
                <a:spcPts val="0"/>
              </a:spcBef>
              <a:spcAft>
                <a:spcPts val="0"/>
              </a:spcAft>
              <a:buClr>
                <a:schemeClr val="lt1"/>
              </a:buClr>
              <a:buSzPts val="8000"/>
              <a:buNone/>
              <a:defRPr sz="8000">
                <a:solidFill>
                  <a:schemeClr val="lt1"/>
                </a:solidFill>
              </a:defRPr>
            </a:lvl8pPr>
            <a:lvl9pPr lvl="8" algn="ctr">
              <a:spcBef>
                <a:spcPts val="0"/>
              </a:spcBef>
              <a:spcAft>
                <a:spcPts val="0"/>
              </a:spcAft>
              <a:buClr>
                <a:schemeClr val="lt1"/>
              </a:buClr>
              <a:buSzPts val="8000"/>
              <a:buNone/>
              <a:defRPr sz="8000">
                <a:solidFill>
                  <a:schemeClr val="lt1"/>
                </a:solidFill>
              </a:defRPr>
            </a:lvl9pPr>
          </a:lstStyle>
          <a:p>
            <a:r>
              <a:t>xx%</a:t>
            </a:r>
          </a:p>
        </p:txBody>
      </p:sp>
      <p:sp>
        <p:nvSpPr>
          <p:cNvPr id="269" name="Google Shape;269;p11"/>
          <p:cNvSpPr txBox="1"/>
          <p:nvPr>
            <p:ph idx="1" type="body"/>
          </p:nvPr>
        </p:nvSpPr>
        <p:spPr>
          <a:xfrm>
            <a:off x="1388625" y="2712300"/>
            <a:ext cx="6366900" cy="1111200"/>
          </a:xfrm>
          <a:prstGeom prst="rect">
            <a:avLst/>
          </a:prstGeom>
        </p:spPr>
        <p:txBody>
          <a:bodyPr anchorCtr="0" anchor="t" bIns="91425" lIns="91425" spcFirstLastPara="1" rIns="91425" wrap="square" tIns="91425">
            <a:noAutofit/>
          </a:bodyPr>
          <a:lstStyle>
            <a:lvl1pPr indent="-311150" lvl="0" marL="457200" algn="ctr">
              <a:spcBef>
                <a:spcPts val="0"/>
              </a:spcBef>
              <a:spcAft>
                <a:spcPts val="0"/>
              </a:spcAft>
              <a:buClr>
                <a:schemeClr val="lt1"/>
              </a:buClr>
              <a:buSzPts val="1300"/>
              <a:buChar char="●"/>
              <a:defRPr>
                <a:solidFill>
                  <a:schemeClr val="lt1"/>
                </a:solidFill>
              </a:defRPr>
            </a:lvl1pPr>
            <a:lvl2pPr indent="-298450" lvl="1" marL="914400" algn="ctr">
              <a:spcBef>
                <a:spcPts val="1600"/>
              </a:spcBef>
              <a:spcAft>
                <a:spcPts val="0"/>
              </a:spcAft>
              <a:buClr>
                <a:schemeClr val="lt1"/>
              </a:buClr>
              <a:buSzPts val="1100"/>
              <a:buChar char="○"/>
              <a:defRPr>
                <a:solidFill>
                  <a:schemeClr val="lt1"/>
                </a:solidFill>
              </a:defRPr>
            </a:lvl2pPr>
            <a:lvl3pPr indent="-298450" lvl="2" marL="1371600" algn="ctr">
              <a:spcBef>
                <a:spcPts val="1600"/>
              </a:spcBef>
              <a:spcAft>
                <a:spcPts val="0"/>
              </a:spcAft>
              <a:buClr>
                <a:schemeClr val="lt1"/>
              </a:buClr>
              <a:buSzPts val="1100"/>
              <a:buChar char="■"/>
              <a:defRPr>
                <a:solidFill>
                  <a:schemeClr val="lt1"/>
                </a:solidFill>
              </a:defRPr>
            </a:lvl3pPr>
            <a:lvl4pPr indent="-298450" lvl="3" marL="1828800" algn="ctr">
              <a:spcBef>
                <a:spcPts val="1600"/>
              </a:spcBef>
              <a:spcAft>
                <a:spcPts val="0"/>
              </a:spcAft>
              <a:buClr>
                <a:schemeClr val="lt1"/>
              </a:buClr>
              <a:buSzPts val="1100"/>
              <a:buChar char="●"/>
              <a:defRPr>
                <a:solidFill>
                  <a:schemeClr val="lt1"/>
                </a:solidFill>
              </a:defRPr>
            </a:lvl4pPr>
            <a:lvl5pPr indent="-298450" lvl="4" marL="2286000" algn="ctr">
              <a:spcBef>
                <a:spcPts val="1600"/>
              </a:spcBef>
              <a:spcAft>
                <a:spcPts val="0"/>
              </a:spcAft>
              <a:buClr>
                <a:schemeClr val="lt1"/>
              </a:buClr>
              <a:buSzPts val="1100"/>
              <a:buChar char="○"/>
              <a:defRPr>
                <a:solidFill>
                  <a:schemeClr val="lt1"/>
                </a:solidFill>
              </a:defRPr>
            </a:lvl5pPr>
            <a:lvl6pPr indent="-298450" lvl="5" marL="2743200" algn="ctr">
              <a:spcBef>
                <a:spcPts val="1600"/>
              </a:spcBef>
              <a:spcAft>
                <a:spcPts val="0"/>
              </a:spcAft>
              <a:buClr>
                <a:schemeClr val="lt1"/>
              </a:buClr>
              <a:buSzPts val="1100"/>
              <a:buChar char="■"/>
              <a:defRPr>
                <a:solidFill>
                  <a:schemeClr val="lt1"/>
                </a:solidFill>
              </a:defRPr>
            </a:lvl6pPr>
            <a:lvl7pPr indent="-298450" lvl="6" marL="3200400" algn="ctr">
              <a:spcBef>
                <a:spcPts val="1600"/>
              </a:spcBef>
              <a:spcAft>
                <a:spcPts val="0"/>
              </a:spcAft>
              <a:buClr>
                <a:schemeClr val="lt1"/>
              </a:buClr>
              <a:buSzPts val="1100"/>
              <a:buChar char="●"/>
              <a:defRPr>
                <a:solidFill>
                  <a:schemeClr val="lt1"/>
                </a:solidFill>
              </a:defRPr>
            </a:lvl7pPr>
            <a:lvl8pPr indent="-298450" lvl="7" marL="3657600" algn="ctr">
              <a:spcBef>
                <a:spcPts val="1600"/>
              </a:spcBef>
              <a:spcAft>
                <a:spcPts val="0"/>
              </a:spcAft>
              <a:buClr>
                <a:schemeClr val="lt1"/>
              </a:buClr>
              <a:buSzPts val="1100"/>
              <a:buChar char="○"/>
              <a:defRPr>
                <a:solidFill>
                  <a:schemeClr val="lt1"/>
                </a:solidFill>
              </a:defRPr>
            </a:lvl8pPr>
            <a:lvl9pPr indent="-298450" lvl="8" marL="4114800" algn="ctr">
              <a:spcBef>
                <a:spcPts val="1600"/>
              </a:spcBef>
              <a:spcAft>
                <a:spcPts val="1600"/>
              </a:spcAft>
              <a:buClr>
                <a:schemeClr val="lt1"/>
              </a:buClr>
              <a:buSzPts val="1100"/>
              <a:buChar char="■"/>
              <a:defRPr>
                <a:solidFill>
                  <a:schemeClr val="lt1"/>
                </a:solidFill>
              </a:defRPr>
            </a:lvl9pPr>
          </a:lstStyle>
          <a:p/>
        </p:txBody>
      </p:sp>
      <p:sp>
        <p:nvSpPr>
          <p:cNvPr id="270" name="Google Shape;270;p11"/>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271" name="Shape 271"/>
        <p:cNvGrpSpPr/>
        <p:nvPr/>
      </p:nvGrpSpPr>
      <p:grpSpPr>
        <a:xfrm>
          <a:off x="0" y="0"/>
          <a:ext cx="0" cy="0"/>
          <a:chOff x="0" y="0"/>
          <a:chExt cx="0" cy="0"/>
        </a:xfrm>
      </p:grpSpPr>
      <p:sp>
        <p:nvSpPr>
          <p:cNvPr id="272" name="Google Shape;272;p12"/>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bg>
      <p:bgPr>
        <a:solidFill>
          <a:schemeClr val="dk1"/>
        </a:solidFill>
      </p:bgPr>
    </p:bg>
    <p:spTree>
      <p:nvGrpSpPr>
        <p:cNvPr id="49" name="Shape 49"/>
        <p:cNvGrpSpPr/>
        <p:nvPr/>
      </p:nvGrpSpPr>
      <p:grpSpPr>
        <a:xfrm>
          <a:off x="0" y="0"/>
          <a:ext cx="0" cy="0"/>
          <a:chOff x="0" y="0"/>
          <a:chExt cx="0" cy="0"/>
        </a:xfrm>
      </p:grpSpPr>
      <p:grpSp>
        <p:nvGrpSpPr>
          <p:cNvPr id="50" name="Google Shape;50;p3"/>
          <p:cNvGrpSpPr/>
          <p:nvPr/>
        </p:nvGrpSpPr>
        <p:grpSpPr>
          <a:xfrm>
            <a:off x="146769" y="3406"/>
            <a:ext cx="1233215" cy="1384535"/>
            <a:chOff x="146769" y="3406"/>
            <a:chExt cx="1233215" cy="1384535"/>
          </a:xfrm>
        </p:grpSpPr>
        <p:grpSp>
          <p:nvGrpSpPr>
            <p:cNvPr id="51" name="Google Shape;51;p3"/>
            <p:cNvGrpSpPr/>
            <p:nvPr/>
          </p:nvGrpSpPr>
          <p:grpSpPr>
            <a:xfrm>
              <a:off x="1063183" y="3406"/>
              <a:ext cx="316800" cy="688513"/>
              <a:chOff x="1063183" y="3406"/>
              <a:chExt cx="316800" cy="688513"/>
            </a:xfrm>
          </p:grpSpPr>
          <p:sp>
            <p:nvSpPr>
              <p:cNvPr id="52" name="Google Shape;52;p3"/>
              <p:cNvSpPr/>
              <p:nvPr/>
            </p:nvSpPr>
            <p:spPr>
              <a:xfrm rot="10800000">
                <a:off x="1063183" y="3419"/>
                <a:ext cx="316800" cy="688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3" name="Google Shape;53;p3"/>
              <p:cNvSpPr/>
              <p:nvPr/>
            </p:nvSpPr>
            <p:spPr>
              <a:xfrm rot="10800000">
                <a:off x="1063183" y="3406"/>
                <a:ext cx="316800" cy="340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54" name="Google Shape;54;p3"/>
            <p:cNvGrpSpPr/>
            <p:nvPr/>
          </p:nvGrpSpPr>
          <p:grpSpPr>
            <a:xfrm>
              <a:off x="604976" y="3406"/>
              <a:ext cx="316800" cy="1036524"/>
              <a:chOff x="604976" y="3406"/>
              <a:chExt cx="316800" cy="1036524"/>
            </a:xfrm>
          </p:grpSpPr>
          <p:sp>
            <p:nvSpPr>
              <p:cNvPr id="55" name="Google Shape;55;p3"/>
              <p:cNvSpPr/>
              <p:nvPr/>
            </p:nvSpPr>
            <p:spPr>
              <a:xfrm rot="10800000">
                <a:off x="604976" y="3419"/>
                <a:ext cx="316800" cy="688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6" name="Google Shape;56;p3"/>
              <p:cNvSpPr/>
              <p:nvPr/>
            </p:nvSpPr>
            <p:spPr>
              <a:xfrm rot="10800000">
                <a:off x="604976" y="3430"/>
                <a:ext cx="316800" cy="1036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7" name="Google Shape;57;p3"/>
              <p:cNvSpPr/>
              <p:nvPr/>
            </p:nvSpPr>
            <p:spPr>
              <a:xfrm rot="10800000">
                <a:off x="604976" y="3406"/>
                <a:ext cx="316800" cy="340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58" name="Google Shape;58;p3"/>
            <p:cNvGrpSpPr/>
            <p:nvPr/>
          </p:nvGrpSpPr>
          <p:grpSpPr>
            <a:xfrm>
              <a:off x="146769" y="3406"/>
              <a:ext cx="316800" cy="1384535"/>
              <a:chOff x="146769" y="3406"/>
              <a:chExt cx="316800" cy="1384535"/>
            </a:xfrm>
          </p:grpSpPr>
          <p:sp>
            <p:nvSpPr>
              <p:cNvPr id="59" name="Google Shape;59;p3"/>
              <p:cNvSpPr/>
              <p:nvPr/>
            </p:nvSpPr>
            <p:spPr>
              <a:xfrm rot="10800000">
                <a:off x="146769" y="3419"/>
                <a:ext cx="316800" cy="688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0" name="Google Shape;60;p3"/>
              <p:cNvSpPr/>
              <p:nvPr/>
            </p:nvSpPr>
            <p:spPr>
              <a:xfrm rot="10800000">
                <a:off x="146769" y="3441"/>
                <a:ext cx="316800" cy="1384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1" name="Google Shape;61;p3"/>
              <p:cNvSpPr/>
              <p:nvPr/>
            </p:nvSpPr>
            <p:spPr>
              <a:xfrm rot="10800000">
                <a:off x="146769" y="3430"/>
                <a:ext cx="316800" cy="1036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2" name="Google Shape;62;p3"/>
              <p:cNvSpPr/>
              <p:nvPr/>
            </p:nvSpPr>
            <p:spPr>
              <a:xfrm rot="10800000">
                <a:off x="146769" y="3406"/>
                <a:ext cx="316800" cy="340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grpSp>
        <p:nvGrpSpPr>
          <p:cNvPr id="63" name="Google Shape;63;p3"/>
          <p:cNvGrpSpPr/>
          <p:nvPr/>
        </p:nvGrpSpPr>
        <p:grpSpPr>
          <a:xfrm>
            <a:off x="6775084" y="2904008"/>
            <a:ext cx="2186148" cy="2239500"/>
            <a:chOff x="6775084" y="2904008"/>
            <a:chExt cx="2186148" cy="2239500"/>
          </a:xfrm>
        </p:grpSpPr>
        <p:grpSp>
          <p:nvGrpSpPr>
            <p:cNvPr id="64" name="Google Shape;64;p3"/>
            <p:cNvGrpSpPr/>
            <p:nvPr/>
          </p:nvGrpSpPr>
          <p:grpSpPr>
            <a:xfrm>
              <a:off x="6775084" y="4253708"/>
              <a:ext cx="409500" cy="889800"/>
              <a:chOff x="6775084" y="4253708"/>
              <a:chExt cx="409500" cy="889800"/>
            </a:xfrm>
          </p:grpSpPr>
          <p:sp>
            <p:nvSpPr>
              <p:cNvPr id="65" name="Google Shape;65;p3"/>
              <p:cNvSpPr/>
              <p:nvPr/>
            </p:nvSpPr>
            <p:spPr>
              <a:xfrm>
                <a:off x="6775084" y="4253708"/>
                <a:ext cx="409500" cy="8898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p3"/>
              <p:cNvSpPr/>
              <p:nvPr/>
            </p:nvSpPr>
            <p:spPr>
              <a:xfrm>
                <a:off x="6775084" y="4703408"/>
                <a:ext cx="409500" cy="4401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67" name="Google Shape;67;p3"/>
            <p:cNvGrpSpPr/>
            <p:nvPr/>
          </p:nvGrpSpPr>
          <p:grpSpPr>
            <a:xfrm>
              <a:off x="7367299" y="3804008"/>
              <a:ext cx="409500" cy="1339500"/>
              <a:chOff x="7367299" y="3804008"/>
              <a:chExt cx="409500" cy="1339500"/>
            </a:xfrm>
          </p:grpSpPr>
          <p:sp>
            <p:nvSpPr>
              <p:cNvPr id="68" name="Google Shape;68;p3"/>
              <p:cNvSpPr/>
              <p:nvPr/>
            </p:nvSpPr>
            <p:spPr>
              <a:xfrm>
                <a:off x="7367299" y="4253708"/>
                <a:ext cx="409500" cy="8898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9" name="Google Shape;69;p3"/>
              <p:cNvSpPr/>
              <p:nvPr/>
            </p:nvSpPr>
            <p:spPr>
              <a:xfrm>
                <a:off x="7367299" y="3804008"/>
                <a:ext cx="409500" cy="133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0" name="Google Shape;70;p3"/>
              <p:cNvSpPr/>
              <p:nvPr/>
            </p:nvSpPr>
            <p:spPr>
              <a:xfrm>
                <a:off x="7367299" y="4703408"/>
                <a:ext cx="409500" cy="4401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71" name="Google Shape;71;p3"/>
            <p:cNvGrpSpPr/>
            <p:nvPr/>
          </p:nvGrpSpPr>
          <p:grpSpPr>
            <a:xfrm>
              <a:off x="7959516" y="3354008"/>
              <a:ext cx="409500" cy="1789500"/>
              <a:chOff x="7959516" y="3354008"/>
              <a:chExt cx="409500" cy="1789500"/>
            </a:xfrm>
          </p:grpSpPr>
          <p:sp>
            <p:nvSpPr>
              <p:cNvPr id="72" name="Google Shape;72;p3"/>
              <p:cNvSpPr/>
              <p:nvPr/>
            </p:nvSpPr>
            <p:spPr>
              <a:xfrm>
                <a:off x="7959516" y="4253708"/>
                <a:ext cx="409500" cy="8898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3" name="Google Shape;73;p3"/>
              <p:cNvSpPr/>
              <p:nvPr/>
            </p:nvSpPr>
            <p:spPr>
              <a:xfrm>
                <a:off x="7959516" y="3354008"/>
                <a:ext cx="409500" cy="178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4" name="Google Shape;74;p3"/>
              <p:cNvSpPr/>
              <p:nvPr/>
            </p:nvSpPr>
            <p:spPr>
              <a:xfrm>
                <a:off x="7959516" y="3804008"/>
                <a:ext cx="409500" cy="133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5" name="Google Shape;75;p3"/>
              <p:cNvSpPr/>
              <p:nvPr/>
            </p:nvSpPr>
            <p:spPr>
              <a:xfrm>
                <a:off x="7959516" y="4703408"/>
                <a:ext cx="409500" cy="4401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76" name="Google Shape;76;p3"/>
            <p:cNvGrpSpPr/>
            <p:nvPr/>
          </p:nvGrpSpPr>
          <p:grpSpPr>
            <a:xfrm>
              <a:off x="8551731" y="2904008"/>
              <a:ext cx="409500" cy="2239500"/>
              <a:chOff x="8551731" y="2904008"/>
              <a:chExt cx="409500" cy="2239500"/>
            </a:xfrm>
          </p:grpSpPr>
          <p:sp>
            <p:nvSpPr>
              <p:cNvPr id="77" name="Google Shape;77;p3"/>
              <p:cNvSpPr/>
              <p:nvPr/>
            </p:nvSpPr>
            <p:spPr>
              <a:xfrm>
                <a:off x="8551731" y="4253708"/>
                <a:ext cx="409500" cy="8898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p3"/>
              <p:cNvSpPr/>
              <p:nvPr/>
            </p:nvSpPr>
            <p:spPr>
              <a:xfrm>
                <a:off x="8551731" y="3354008"/>
                <a:ext cx="409500" cy="178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9" name="Google Shape;79;p3"/>
              <p:cNvSpPr/>
              <p:nvPr/>
            </p:nvSpPr>
            <p:spPr>
              <a:xfrm>
                <a:off x="8551731" y="3804008"/>
                <a:ext cx="409500" cy="133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0" name="Google Shape;80;p3"/>
              <p:cNvSpPr/>
              <p:nvPr/>
            </p:nvSpPr>
            <p:spPr>
              <a:xfrm>
                <a:off x="8551731" y="2904008"/>
                <a:ext cx="409500" cy="22395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1" name="Google Shape;81;p3"/>
              <p:cNvSpPr/>
              <p:nvPr/>
            </p:nvSpPr>
            <p:spPr>
              <a:xfrm>
                <a:off x="8551731" y="4703408"/>
                <a:ext cx="409500" cy="440100"/>
              </a:xfrm>
              <a:prstGeom prst="round2SameRect">
                <a:avLst>
                  <a:gd fmla="val 50000" name="adj1"/>
                  <a:gd fmla="val 0"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sp>
        <p:nvSpPr>
          <p:cNvPr id="82" name="Google Shape;82;p3"/>
          <p:cNvSpPr txBox="1"/>
          <p:nvPr>
            <p:ph type="title"/>
          </p:nvPr>
        </p:nvSpPr>
        <p:spPr>
          <a:xfrm>
            <a:off x="824000" y="1613825"/>
            <a:ext cx="5857800" cy="1872900"/>
          </a:xfrm>
          <a:prstGeom prst="rect">
            <a:avLst/>
          </a:prstGeom>
        </p:spPr>
        <p:txBody>
          <a:bodyPr anchorCtr="0" anchor="ctr" bIns="91425" lIns="91425" spcFirstLastPara="1" rIns="91425" wrap="square" tIns="91425">
            <a:no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p:txBody>
      </p:sp>
      <p:sp>
        <p:nvSpPr>
          <p:cNvPr id="83" name="Google Shape;83;p3"/>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84" name="Shape 84"/>
        <p:cNvGrpSpPr/>
        <p:nvPr/>
      </p:nvGrpSpPr>
      <p:grpSpPr>
        <a:xfrm>
          <a:off x="0" y="0"/>
          <a:ext cx="0" cy="0"/>
          <a:chOff x="0" y="0"/>
          <a:chExt cx="0" cy="0"/>
        </a:xfrm>
      </p:grpSpPr>
      <p:grpSp>
        <p:nvGrpSpPr>
          <p:cNvPr id="85" name="Google Shape;85;p4"/>
          <p:cNvGrpSpPr/>
          <p:nvPr/>
        </p:nvGrpSpPr>
        <p:grpSpPr>
          <a:xfrm>
            <a:off x="625966" y="299376"/>
            <a:ext cx="999312" cy="999312"/>
            <a:chOff x="348199" y="179450"/>
            <a:chExt cx="1116300" cy="1116300"/>
          </a:xfrm>
        </p:grpSpPr>
        <p:sp>
          <p:nvSpPr>
            <p:cNvPr id="86" name="Google Shape;86;p4"/>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7" name="Google Shape;87;p4"/>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88" name="Google Shape;88;p4"/>
          <p:cNvSpPr txBox="1"/>
          <p:nvPr>
            <p:ph type="title"/>
          </p:nvPr>
        </p:nvSpPr>
        <p:spPr>
          <a:xfrm>
            <a:off x="1303800" y="598575"/>
            <a:ext cx="7030500" cy="9993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89" name="Google Shape;89;p4"/>
          <p:cNvSpPr txBox="1"/>
          <p:nvPr>
            <p:ph idx="1" type="body"/>
          </p:nvPr>
        </p:nvSpPr>
        <p:spPr>
          <a:xfrm>
            <a:off x="1303800" y="1990050"/>
            <a:ext cx="7030500" cy="25416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90" name="Google Shape;90;p4"/>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91" name="Shape 91"/>
        <p:cNvGrpSpPr/>
        <p:nvPr/>
      </p:nvGrpSpPr>
      <p:grpSpPr>
        <a:xfrm>
          <a:off x="0" y="0"/>
          <a:ext cx="0" cy="0"/>
          <a:chOff x="0" y="0"/>
          <a:chExt cx="0" cy="0"/>
        </a:xfrm>
      </p:grpSpPr>
      <p:grpSp>
        <p:nvGrpSpPr>
          <p:cNvPr id="92" name="Google Shape;92;p5"/>
          <p:cNvGrpSpPr/>
          <p:nvPr/>
        </p:nvGrpSpPr>
        <p:grpSpPr>
          <a:xfrm>
            <a:off x="625966" y="299376"/>
            <a:ext cx="999312" cy="999312"/>
            <a:chOff x="348199" y="179450"/>
            <a:chExt cx="1116300" cy="1116300"/>
          </a:xfrm>
        </p:grpSpPr>
        <p:sp>
          <p:nvSpPr>
            <p:cNvPr id="93" name="Google Shape;93;p5"/>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4" name="Google Shape;94;p5"/>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95" name="Google Shape;95;p5"/>
          <p:cNvSpPr txBox="1"/>
          <p:nvPr>
            <p:ph type="title"/>
          </p:nvPr>
        </p:nvSpPr>
        <p:spPr>
          <a:xfrm>
            <a:off x="1303800" y="598575"/>
            <a:ext cx="7030500" cy="9993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96" name="Google Shape;96;p5"/>
          <p:cNvSpPr txBox="1"/>
          <p:nvPr>
            <p:ph idx="1" type="body"/>
          </p:nvPr>
        </p:nvSpPr>
        <p:spPr>
          <a:xfrm>
            <a:off x="1303800" y="1990050"/>
            <a:ext cx="3430500" cy="25416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97" name="Google Shape;97;p5"/>
          <p:cNvSpPr txBox="1"/>
          <p:nvPr>
            <p:ph idx="2" type="body"/>
          </p:nvPr>
        </p:nvSpPr>
        <p:spPr>
          <a:xfrm>
            <a:off x="4903650" y="1990050"/>
            <a:ext cx="3430500" cy="25416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98" name="Google Shape;98;p5"/>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99" name="Shape 99"/>
        <p:cNvGrpSpPr/>
        <p:nvPr/>
      </p:nvGrpSpPr>
      <p:grpSpPr>
        <a:xfrm>
          <a:off x="0" y="0"/>
          <a:ext cx="0" cy="0"/>
          <a:chOff x="0" y="0"/>
          <a:chExt cx="0" cy="0"/>
        </a:xfrm>
      </p:grpSpPr>
      <p:grpSp>
        <p:nvGrpSpPr>
          <p:cNvPr id="100" name="Google Shape;100;p6"/>
          <p:cNvGrpSpPr/>
          <p:nvPr/>
        </p:nvGrpSpPr>
        <p:grpSpPr>
          <a:xfrm>
            <a:off x="625966" y="299376"/>
            <a:ext cx="999312" cy="999312"/>
            <a:chOff x="348199" y="179450"/>
            <a:chExt cx="1116300" cy="1116300"/>
          </a:xfrm>
        </p:grpSpPr>
        <p:sp>
          <p:nvSpPr>
            <p:cNvPr id="101" name="Google Shape;101;p6"/>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2" name="Google Shape;102;p6"/>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03" name="Google Shape;103;p6"/>
          <p:cNvSpPr txBox="1"/>
          <p:nvPr>
            <p:ph type="title"/>
          </p:nvPr>
        </p:nvSpPr>
        <p:spPr>
          <a:xfrm>
            <a:off x="1303800" y="598575"/>
            <a:ext cx="7030500" cy="9993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04" name="Google Shape;104;p6"/>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105" name="Shape 105"/>
        <p:cNvGrpSpPr/>
        <p:nvPr/>
      </p:nvGrpSpPr>
      <p:grpSpPr>
        <a:xfrm>
          <a:off x="0" y="0"/>
          <a:ext cx="0" cy="0"/>
          <a:chOff x="0" y="0"/>
          <a:chExt cx="0" cy="0"/>
        </a:xfrm>
      </p:grpSpPr>
      <p:grpSp>
        <p:nvGrpSpPr>
          <p:cNvPr id="106" name="Google Shape;106;p7"/>
          <p:cNvGrpSpPr/>
          <p:nvPr/>
        </p:nvGrpSpPr>
        <p:grpSpPr>
          <a:xfrm>
            <a:off x="625966" y="299376"/>
            <a:ext cx="999312" cy="999312"/>
            <a:chOff x="348199" y="179450"/>
            <a:chExt cx="1116300" cy="1116300"/>
          </a:xfrm>
        </p:grpSpPr>
        <p:sp>
          <p:nvSpPr>
            <p:cNvPr id="107" name="Google Shape;107;p7"/>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8" name="Google Shape;108;p7"/>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09" name="Google Shape;109;p7"/>
          <p:cNvSpPr txBox="1"/>
          <p:nvPr>
            <p:ph type="title"/>
          </p:nvPr>
        </p:nvSpPr>
        <p:spPr>
          <a:xfrm>
            <a:off x="1303800" y="598575"/>
            <a:ext cx="3312000" cy="15900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10" name="Google Shape;110;p7"/>
          <p:cNvSpPr txBox="1"/>
          <p:nvPr>
            <p:ph idx="1" type="body"/>
          </p:nvPr>
        </p:nvSpPr>
        <p:spPr>
          <a:xfrm>
            <a:off x="1303800" y="2309675"/>
            <a:ext cx="3312000" cy="22218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111" name="Google Shape;111;p7"/>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bg>
      <p:bgPr>
        <a:solidFill>
          <a:schemeClr val="dk1"/>
        </a:solidFill>
      </p:bgPr>
    </p:bg>
    <p:spTree>
      <p:nvGrpSpPr>
        <p:cNvPr id="112" name="Shape 112"/>
        <p:cNvGrpSpPr/>
        <p:nvPr/>
      </p:nvGrpSpPr>
      <p:grpSpPr>
        <a:xfrm>
          <a:off x="0" y="0"/>
          <a:ext cx="0" cy="0"/>
          <a:chOff x="0" y="0"/>
          <a:chExt cx="0" cy="0"/>
        </a:xfrm>
      </p:grpSpPr>
      <p:grpSp>
        <p:nvGrpSpPr>
          <p:cNvPr id="113" name="Google Shape;113;p8"/>
          <p:cNvGrpSpPr/>
          <p:nvPr/>
        </p:nvGrpSpPr>
        <p:grpSpPr>
          <a:xfrm>
            <a:off x="6866714" y="1306"/>
            <a:ext cx="2267451" cy="2601690"/>
            <a:chOff x="6790514" y="1306"/>
            <a:chExt cx="2267451" cy="2601690"/>
          </a:xfrm>
        </p:grpSpPr>
        <p:grpSp>
          <p:nvGrpSpPr>
            <p:cNvPr id="114" name="Google Shape;114;p8"/>
            <p:cNvGrpSpPr/>
            <p:nvPr/>
          </p:nvGrpSpPr>
          <p:grpSpPr>
            <a:xfrm>
              <a:off x="7067465" y="1306"/>
              <a:ext cx="1990500" cy="1990200"/>
              <a:chOff x="7067465" y="1306"/>
              <a:chExt cx="1990500" cy="1990200"/>
            </a:xfrm>
          </p:grpSpPr>
          <p:sp>
            <p:nvSpPr>
              <p:cNvPr id="115" name="Google Shape;115;p8"/>
              <p:cNvSpPr/>
              <p:nvPr/>
            </p:nvSpPr>
            <p:spPr>
              <a:xfrm rot="-8648551">
                <a:off x="7594313" y="527721"/>
                <a:ext cx="937226" cy="937226"/>
              </a:xfrm>
              <a:prstGeom prst="ellipse">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6" name="Google Shape;116;p8"/>
              <p:cNvSpPr/>
              <p:nvPr/>
            </p:nvSpPr>
            <p:spPr>
              <a:xfrm rot="-8648551">
                <a:off x="7594313" y="527721"/>
                <a:ext cx="937226" cy="937226"/>
              </a:xfrm>
              <a:prstGeom prst="pie">
                <a:avLst>
                  <a:gd fmla="val 19376841" name="adj1"/>
                  <a:gd fmla="val 12313574"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7" name="Google Shape;117;p8"/>
              <p:cNvSpPr/>
              <p:nvPr/>
            </p:nvSpPr>
            <p:spPr>
              <a:xfrm rot="-8649154">
                <a:off x="7349891" y="283705"/>
                <a:ext cx="1425647" cy="1425404"/>
              </a:xfrm>
              <a:prstGeom prst="ellipse">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18" name="Google Shape;118;p8"/>
            <p:cNvGrpSpPr/>
            <p:nvPr/>
          </p:nvGrpSpPr>
          <p:grpSpPr>
            <a:xfrm>
              <a:off x="8207126" y="1807996"/>
              <a:ext cx="795000" cy="795000"/>
              <a:chOff x="8207126" y="1807996"/>
              <a:chExt cx="795000" cy="795000"/>
            </a:xfrm>
          </p:grpSpPr>
          <p:sp>
            <p:nvSpPr>
              <p:cNvPr id="119" name="Google Shape;119;p8"/>
              <p:cNvSpPr/>
              <p:nvPr/>
            </p:nvSpPr>
            <p:spPr>
              <a:xfrm rot="2152054">
                <a:off x="8319942" y="1920813"/>
                <a:ext cx="569367" cy="569367"/>
              </a:xfrm>
              <a:prstGeom prst="ellipse">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0" name="Google Shape;120;p8"/>
              <p:cNvSpPr/>
              <p:nvPr/>
            </p:nvSpPr>
            <p:spPr>
              <a:xfrm rot="2150259">
                <a:off x="8408218" y="2008610"/>
                <a:ext cx="393004" cy="393004"/>
              </a:xfrm>
              <a:prstGeom prst="ellipse">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1" name="Google Shape;121;p8"/>
              <p:cNvSpPr/>
              <p:nvPr/>
            </p:nvSpPr>
            <p:spPr>
              <a:xfrm rot="2150259">
                <a:off x="8408218" y="2008610"/>
                <a:ext cx="393004" cy="393004"/>
              </a:xfrm>
              <a:prstGeom prst="pie">
                <a:avLst>
                  <a:gd fmla="val 5699893" name="adj1"/>
                  <a:gd fmla="val 12313574"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nvGrpSpPr>
            <p:cNvPr id="122" name="Google Shape;122;p8"/>
            <p:cNvGrpSpPr/>
            <p:nvPr/>
          </p:nvGrpSpPr>
          <p:grpSpPr>
            <a:xfrm>
              <a:off x="6790514" y="118857"/>
              <a:ext cx="548700" cy="548700"/>
              <a:chOff x="6790514" y="118857"/>
              <a:chExt cx="548700" cy="548700"/>
            </a:xfrm>
          </p:grpSpPr>
          <p:sp>
            <p:nvSpPr>
              <p:cNvPr id="123" name="Google Shape;123;p8"/>
              <p:cNvSpPr/>
              <p:nvPr/>
            </p:nvSpPr>
            <p:spPr>
              <a:xfrm rot="2150259">
                <a:off x="6868362" y="196705"/>
                <a:ext cx="393004" cy="393004"/>
              </a:xfrm>
              <a:prstGeom prst="ellipse">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4" name="Google Shape;124;p8"/>
              <p:cNvSpPr/>
              <p:nvPr/>
            </p:nvSpPr>
            <p:spPr>
              <a:xfrm rot="2150259">
                <a:off x="6868362" y="196705"/>
                <a:ext cx="393004" cy="393004"/>
              </a:xfrm>
              <a:prstGeom prst="pie">
                <a:avLst>
                  <a:gd fmla="val 5699893" name="adj1"/>
                  <a:gd fmla="val 12313574" name="adj2"/>
                </a:avLst>
              </a:prstGeom>
              <a:solidFill>
                <a:schemeClr val="lt1">
                  <a:alpha val="9020"/>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grpSp>
      <p:sp>
        <p:nvSpPr>
          <p:cNvPr id="125" name="Google Shape;125;p8"/>
          <p:cNvSpPr txBox="1"/>
          <p:nvPr>
            <p:ph type="title"/>
          </p:nvPr>
        </p:nvSpPr>
        <p:spPr>
          <a:xfrm>
            <a:off x="824000" y="763600"/>
            <a:ext cx="5857800" cy="3573300"/>
          </a:xfrm>
          <a:prstGeom prst="rect">
            <a:avLst/>
          </a:prstGeom>
        </p:spPr>
        <p:txBody>
          <a:bodyPr anchorCtr="0" anchor="ctr" bIns="91425" lIns="91425" spcFirstLastPara="1" rIns="91425" wrap="square" tIns="91425">
            <a:no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p:txBody>
      </p:sp>
      <p:sp>
        <p:nvSpPr>
          <p:cNvPr id="126" name="Google Shape;126;p8"/>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127" name="Shape 127"/>
        <p:cNvGrpSpPr/>
        <p:nvPr/>
      </p:nvGrpSpPr>
      <p:grpSpPr>
        <a:xfrm>
          <a:off x="0" y="0"/>
          <a:ext cx="0" cy="0"/>
          <a:chOff x="0" y="0"/>
          <a:chExt cx="0" cy="0"/>
        </a:xfrm>
      </p:grpSpPr>
      <p:grpSp>
        <p:nvGrpSpPr>
          <p:cNvPr id="128" name="Google Shape;128;p9"/>
          <p:cNvGrpSpPr/>
          <p:nvPr/>
        </p:nvGrpSpPr>
        <p:grpSpPr>
          <a:xfrm>
            <a:off x="625966" y="299376"/>
            <a:ext cx="999312" cy="999312"/>
            <a:chOff x="348199" y="179450"/>
            <a:chExt cx="1116300" cy="1116300"/>
          </a:xfrm>
        </p:grpSpPr>
        <p:sp>
          <p:nvSpPr>
            <p:cNvPr id="129" name="Google Shape;129;p9"/>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0" name="Google Shape;130;p9"/>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31" name="Google Shape;131;p9"/>
          <p:cNvSpPr txBox="1"/>
          <p:nvPr>
            <p:ph type="title"/>
          </p:nvPr>
        </p:nvSpPr>
        <p:spPr>
          <a:xfrm>
            <a:off x="1303800" y="598575"/>
            <a:ext cx="3430500" cy="1990200"/>
          </a:xfrm>
          <a:prstGeom prst="rect">
            <a:avLst/>
          </a:prstGeom>
          <a:ln cap="flat" cmpd="sng" w="9525">
            <a:solidFill>
              <a:schemeClr val="lt1"/>
            </a:solidFill>
            <a:prstDash val="solid"/>
            <a:round/>
            <a:headEnd len="sm" w="sm" type="none"/>
            <a:tailEnd len="sm" w="sm" type="none"/>
          </a:ln>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32" name="Google Shape;132;p9"/>
          <p:cNvSpPr txBox="1"/>
          <p:nvPr>
            <p:ph idx="1" type="subTitle"/>
          </p:nvPr>
        </p:nvSpPr>
        <p:spPr>
          <a:xfrm>
            <a:off x="1303800" y="2743203"/>
            <a:ext cx="3430500" cy="726000"/>
          </a:xfrm>
          <a:prstGeom prst="rect">
            <a:avLst/>
          </a:prstGeom>
          <a:ln cap="flat" cmpd="sng" w="9525">
            <a:solidFill>
              <a:schemeClr val="lt1"/>
            </a:solidFill>
            <a:prstDash val="solid"/>
            <a:round/>
            <a:headEnd len="sm" w="sm" type="none"/>
            <a:tailEnd len="sm" w="sm" type="none"/>
          </a:ln>
        </p:spPr>
        <p:txBody>
          <a:bodyPr anchorCtr="0" anchor="t" bIns="91425" lIns="91425" spcFirstLastPara="1" rIns="91425" wrap="square" tIns="91425">
            <a:noAutofit/>
          </a:bodyPr>
          <a:lstStyle>
            <a:lvl1pPr lvl="0">
              <a:lnSpc>
                <a:spcPct val="100000"/>
              </a:lnSpc>
              <a:spcBef>
                <a:spcPts val="0"/>
              </a:spcBef>
              <a:spcAft>
                <a:spcPts val="0"/>
              </a:spcAft>
              <a:buSzPts val="1600"/>
              <a:buNone/>
              <a:defRPr sz="1600"/>
            </a:lvl1pPr>
            <a:lvl2pPr lvl="1">
              <a:lnSpc>
                <a:spcPct val="100000"/>
              </a:lnSpc>
              <a:spcBef>
                <a:spcPts val="0"/>
              </a:spcBef>
              <a:spcAft>
                <a:spcPts val="0"/>
              </a:spcAft>
              <a:buSzPts val="1600"/>
              <a:buNone/>
              <a:defRPr sz="1600"/>
            </a:lvl2pPr>
            <a:lvl3pPr lvl="2">
              <a:lnSpc>
                <a:spcPct val="100000"/>
              </a:lnSpc>
              <a:spcBef>
                <a:spcPts val="0"/>
              </a:spcBef>
              <a:spcAft>
                <a:spcPts val="0"/>
              </a:spcAft>
              <a:buSzPts val="1600"/>
              <a:buNone/>
              <a:defRPr sz="1600"/>
            </a:lvl3pPr>
            <a:lvl4pPr lvl="3">
              <a:lnSpc>
                <a:spcPct val="100000"/>
              </a:lnSpc>
              <a:spcBef>
                <a:spcPts val="0"/>
              </a:spcBef>
              <a:spcAft>
                <a:spcPts val="0"/>
              </a:spcAft>
              <a:buSzPts val="1600"/>
              <a:buNone/>
              <a:defRPr sz="1600"/>
            </a:lvl4pPr>
            <a:lvl5pPr lvl="4">
              <a:lnSpc>
                <a:spcPct val="100000"/>
              </a:lnSpc>
              <a:spcBef>
                <a:spcPts val="0"/>
              </a:spcBef>
              <a:spcAft>
                <a:spcPts val="0"/>
              </a:spcAft>
              <a:buSzPts val="1600"/>
              <a:buNone/>
              <a:defRPr sz="1600"/>
            </a:lvl5pPr>
            <a:lvl6pPr lvl="5">
              <a:lnSpc>
                <a:spcPct val="100000"/>
              </a:lnSpc>
              <a:spcBef>
                <a:spcPts val="0"/>
              </a:spcBef>
              <a:spcAft>
                <a:spcPts val="0"/>
              </a:spcAft>
              <a:buSzPts val="1600"/>
              <a:buNone/>
              <a:defRPr sz="1600"/>
            </a:lvl6pPr>
            <a:lvl7pPr lvl="6">
              <a:lnSpc>
                <a:spcPct val="100000"/>
              </a:lnSpc>
              <a:spcBef>
                <a:spcPts val="0"/>
              </a:spcBef>
              <a:spcAft>
                <a:spcPts val="0"/>
              </a:spcAft>
              <a:buSzPts val="1600"/>
              <a:buNone/>
              <a:defRPr sz="1600"/>
            </a:lvl7pPr>
            <a:lvl8pPr lvl="7">
              <a:lnSpc>
                <a:spcPct val="100000"/>
              </a:lnSpc>
              <a:spcBef>
                <a:spcPts val="0"/>
              </a:spcBef>
              <a:spcAft>
                <a:spcPts val="0"/>
              </a:spcAft>
              <a:buSzPts val="1600"/>
              <a:buNone/>
              <a:defRPr sz="1600"/>
            </a:lvl8pPr>
            <a:lvl9pPr lvl="8">
              <a:lnSpc>
                <a:spcPct val="100000"/>
              </a:lnSpc>
              <a:spcBef>
                <a:spcPts val="0"/>
              </a:spcBef>
              <a:spcAft>
                <a:spcPts val="0"/>
              </a:spcAft>
              <a:buSzPts val="1600"/>
              <a:buNone/>
              <a:defRPr sz="1600"/>
            </a:lvl9pPr>
          </a:lstStyle>
          <a:p/>
        </p:txBody>
      </p:sp>
      <p:sp>
        <p:nvSpPr>
          <p:cNvPr id="133" name="Google Shape;133;p9"/>
          <p:cNvSpPr txBox="1"/>
          <p:nvPr>
            <p:ph idx="2" type="body"/>
          </p:nvPr>
        </p:nvSpPr>
        <p:spPr>
          <a:xfrm>
            <a:off x="4903700" y="661000"/>
            <a:ext cx="3430500" cy="3870600"/>
          </a:xfrm>
          <a:prstGeom prst="rect">
            <a:avLst/>
          </a:prstGeom>
          <a:ln cap="flat" cmpd="sng" w="9525">
            <a:solidFill>
              <a:schemeClr val="lt1"/>
            </a:solidFill>
            <a:prstDash val="solid"/>
            <a:round/>
            <a:headEnd len="sm" w="sm" type="none"/>
            <a:tailEnd len="sm" w="sm" type="none"/>
          </a:ln>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134" name="Google Shape;134;p9"/>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135" name="Shape 135"/>
        <p:cNvGrpSpPr/>
        <p:nvPr/>
      </p:nvGrpSpPr>
      <p:grpSpPr>
        <a:xfrm>
          <a:off x="0" y="0"/>
          <a:ext cx="0" cy="0"/>
          <a:chOff x="0" y="0"/>
          <a:chExt cx="0" cy="0"/>
        </a:xfrm>
      </p:grpSpPr>
      <p:grpSp>
        <p:nvGrpSpPr>
          <p:cNvPr id="136" name="Google Shape;136;p10"/>
          <p:cNvGrpSpPr/>
          <p:nvPr/>
        </p:nvGrpSpPr>
        <p:grpSpPr>
          <a:xfrm>
            <a:off x="713373" y="3847119"/>
            <a:ext cx="825392" cy="825392"/>
            <a:chOff x="348199" y="179450"/>
            <a:chExt cx="1116300" cy="1116300"/>
          </a:xfrm>
        </p:grpSpPr>
        <p:sp>
          <p:nvSpPr>
            <p:cNvPr id="137" name="Google Shape;137;p10"/>
            <p:cNvSpPr/>
            <p:nvPr/>
          </p:nvSpPr>
          <p:spPr>
            <a:xfrm rot="-5400000">
              <a:off x="574557" y="405788"/>
              <a:ext cx="663600" cy="6636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8" name="Google Shape;138;p10"/>
            <p:cNvSpPr/>
            <p:nvPr/>
          </p:nvSpPr>
          <p:spPr>
            <a:xfrm rot="-5400000">
              <a:off x="348199" y="179450"/>
              <a:ext cx="1116300" cy="1116300"/>
            </a:xfrm>
            <a:prstGeom prst="pie">
              <a:avLst>
                <a:gd fmla="val 10792838" name="adj1"/>
                <a:gd fmla="val 16200000" name="adj2"/>
              </a:avLst>
            </a:prstGeom>
            <a:solidFill>
              <a:schemeClr val="dk2">
                <a:alpha val="12549"/>
              </a:schemeClr>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39" name="Google Shape;139;p10"/>
          <p:cNvSpPr txBox="1"/>
          <p:nvPr>
            <p:ph idx="1" type="body"/>
          </p:nvPr>
        </p:nvSpPr>
        <p:spPr>
          <a:xfrm>
            <a:off x="1303800" y="4138975"/>
            <a:ext cx="5843100" cy="534900"/>
          </a:xfrm>
          <a:prstGeom prst="rect">
            <a:avLst/>
          </a:prstGeom>
        </p:spPr>
        <p:txBody>
          <a:bodyPr anchorCtr="0" anchor="t" bIns="91425" lIns="91425" spcFirstLastPara="1" rIns="91425" wrap="square" tIns="91425">
            <a:noAutofit/>
          </a:bodyPr>
          <a:lstStyle>
            <a:lvl1pPr indent="-228600" lvl="0" marL="457200">
              <a:lnSpc>
                <a:spcPct val="100000"/>
              </a:lnSpc>
              <a:spcBef>
                <a:spcPts val="0"/>
              </a:spcBef>
              <a:spcAft>
                <a:spcPts val="0"/>
              </a:spcAft>
              <a:buSzPts val="1300"/>
              <a:buNone/>
              <a:defRPr/>
            </a:lvl1pPr>
          </a:lstStyle>
          <a:p/>
        </p:txBody>
      </p:sp>
      <p:sp>
        <p:nvSpPr>
          <p:cNvPr id="140" name="Google Shape;140;p10"/>
          <p:cNvSpPr txBox="1"/>
          <p:nvPr>
            <p:ph idx="12" type="sldNum"/>
          </p:nvPr>
        </p:nvSpPr>
        <p:spPr>
          <a:xfrm>
            <a:off x="8451046" y="4736976"/>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momentum">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1pPr>
            <a:lvl2pPr lvl="1">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2pPr>
            <a:lvl3pPr lvl="2">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3pPr>
            <a:lvl4pPr lvl="3">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4pPr>
            <a:lvl5pPr lvl="4">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5pPr>
            <a:lvl6pPr lvl="5">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6pPr>
            <a:lvl7pPr lvl="6">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7pPr>
            <a:lvl8pPr lvl="7">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8pPr>
            <a:lvl9pPr lvl="8">
              <a:spcBef>
                <a:spcPts val="0"/>
              </a:spcBef>
              <a:spcAft>
                <a:spcPts val="0"/>
              </a:spcAft>
              <a:buClr>
                <a:schemeClr val="dk2"/>
              </a:buClr>
              <a:buSzPts val="2800"/>
              <a:buFont typeface="Maven Pro"/>
              <a:buNone/>
              <a:defRPr b="1" sz="2800">
                <a:solidFill>
                  <a:schemeClr val="dk2"/>
                </a:solidFill>
                <a:latin typeface="Maven Pro"/>
                <a:ea typeface="Maven Pro"/>
                <a:cs typeface="Maven Pro"/>
                <a:sym typeface="Maven Pro"/>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11150" lvl="0" marL="457200">
              <a:lnSpc>
                <a:spcPct val="115000"/>
              </a:lnSpc>
              <a:spcBef>
                <a:spcPts val="0"/>
              </a:spcBef>
              <a:spcAft>
                <a:spcPts val="0"/>
              </a:spcAft>
              <a:buClr>
                <a:schemeClr val="dk2"/>
              </a:buClr>
              <a:buSzPts val="1300"/>
              <a:buFont typeface="Nunito"/>
              <a:buChar char="●"/>
              <a:defRPr sz="1300">
                <a:solidFill>
                  <a:schemeClr val="dk2"/>
                </a:solidFill>
                <a:latin typeface="Nunito"/>
                <a:ea typeface="Nunito"/>
                <a:cs typeface="Nunito"/>
                <a:sym typeface="Nunito"/>
              </a:defRPr>
            </a:lvl1pPr>
            <a:lvl2pPr indent="-298450" lvl="1" marL="9144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2pPr>
            <a:lvl3pPr indent="-298450" lvl="2" marL="13716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3pPr>
            <a:lvl4pPr indent="-298450" lvl="3" marL="18288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4pPr>
            <a:lvl5pPr indent="-298450" lvl="4" marL="22860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5pPr>
            <a:lvl6pPr indent="-298450" lvl="5" marL="27432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6pPr>
            <a:lvl7pPr indent="-298450" lvl="6" marL="32004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7pPr>
            <a:lvl8pPr indent="-298450" lvl="7" marL="3657600">
              <a:lnSpc>
                <a:spcPct val="115000"/>
              </a:lnSpc>
              <a:spcBef>
                <a:spcPts val="1600"/>
              </a:spcBef>
              <a:spcAft>
                <a:spcPts val="0"/>
              </a:spcAft>
              <a:buClr>
                <a:schemeClr val="dk2"/>
              </a:buClr>
              <a:buSzPts val="1100"/>
              <a:buFont typeface="Nunito"/>
              <a:buChar char="○"/>
              <a:defRPr sz="1100">
                <a:solidFill>
                  <a:schemeClr val="dk2"/>
                </a:solidFill>
                <a:latin typeface="Nunito"/>
                <a:ea typeface="Nunito"/>
                <a:cs typeface="Nunito"/>
                <a:sym typeface="Nunito"/>
              </a:defRPr>
            </a:lvl8pPr>
            <a:lvl9pPr indent="-298450" lvl="8" marL="4114800">
              <a:lnSpc>
                <a:spcPct val="115000"/>
              </a:lnSpc>
              <a:spcBef>
                <a:spcPts val="1600"/>
              </a:spcBef>
              <a:spcAft>
                <a:spcPts val="1600"/>
              </a:spcAft>
              <a:buClr>
                <a:schemeClr val="dk2"/>
              </a:buClr>
              <a:buSzPts val="1100"/>
              <a:buFont typeface="Nunito"/>
              <a:buChar char="■"/>
              <a:defRPr sz="1100">
                <a:solidFill>
                  <a:schemeClr val="dk2"/>
                </a:solidFill>
                <a:latin typeface="Nunito"/>
                <a:ea typeface="Nunito"/>
                <a:cs typeface="Nunito"/>
                <a:sym typeface="Nunito"/>
              </a:defRPr>
            </a:lvl9pPr>
          </a:lstStyle>
          <a:p/>
        </p:txBody>
      </p:sp>
      <p:sp>
        <p:nvSpPr>
          <p:cNvPr id="8" name="Google Shape;8;p1"/>
          <p:cNvSpPr txBox="1"/>
          <p:nvPr>
            <p:ph idx="12" type="sldNum"/>
          </p:nvPr>
        </p:nvSpPr>
        <p:spPr>
          <a:xfrm>
            <a:off x="8451046" y="4736976"/>
            <a:ext cx="548700" cy="393600"/>
          </a:xfrm>
          <a:prstGeom prst="rect">
            <a:avLst/>
          </a:prstGeom>
          <a:noFill/>
          <a:ln>
            <a:noFill/>
          </a:ln>
        </p:spPr>
        <p:txBody>
          <a:bodyPr anchorCtr="0" anchor="ctr" bIns="91425" lIns="91425" spcFirstLastPara="1" rIns="91425" wrap="square" tIns="91425">
            <a:noAutofit/>
          </a:bodyPr>
          <a:lstStyle>
            <a:lvl1pPr lvl="0" algn="r">
              <a:buNone/>
              <a:defRPr sz="900">
                <a:solidFill>
                  <a:schemeClr val="dk2"/>
                </a:solidFill>
                <a:latin typeface="Nunito"/>
                <a:ea typeface="Nunito"/>
                <a:cs typeface="Nunito"/>
                <a:sym typeface="Nunito"/>
              </a:defRPr>
            </a:lvl1pPr>
            <a:lvl2pPr lvl="1" algn="r">
              <a:buNone/>
              <a:defRPr sz="900">
                <a:solidFill>
                  <a:schemeClr val="dk2"/>
                </a:solidFill>
                <a:latin typeface="Nunito"/>
                <a:ea typeface="Nunito"/>
                <a:cs typeface="Nunito"/>
                <a:sym typeface="Nunito"/>
              </a:defRPr>
            </a:lvl2pPr>
            <a:lvl3pPr lvl="2" algn="r">
              <a:buNone/>
              <a:defRPr sz="900">
                <a:solidFill>
                  <a:schemeClr val="dk2"/>
                </a:solidFill>
                <a:latin typeface="Nunito"/>
                <a:ea typeface="Nunito"/>
                <a:cs typeface="Nunito"/>
                <a:sym typeface="Nunito"/>
              </a:defRPr>
            </a:lvl3pPr>
            <a:lvl4pPr lvl="3" algn="r">
              <a:buNone/>
              <a:defRPr sz="900">
                <a:solidFill>
                  <a:schemeClr val="dk2"/>
                </a:solidFill>
                <a:latin typeface="Nunito"/>
                <a:ea typeface="Nunito"/>
                <a:cs typeface="Nunito"/>
                <a:sym typeface="Nunito"/>
              </a:defRPr>
            </a:lvl4pPr>
            <a:lvl5pPr lvl="4" algn="r">
              <a:buNone/>
              <a:defRPr sz="900">
                <a:solidFill>
                  <a:schemeClr val="dk2"/>
                </a:solidFill>
                <a:latin typeface="Nunito"/>
                <a:ea typeface="Nunito"/>
                <a:cs typeface="Nunito"/>
                <a:sym typeface="Nunito"/>
              </a:defRPr>
            </a:lvl5pPr>
            <a:lvl6pPr lvl="5" algn="r">
              <a:buNone/>
              <a:defRPr sz="900">
                <a:solidFill>
                  <a:schemeClr val="dk2"/>
                </a:solidFill>
                <a:latin typeface="Nunito"/>
                <a:ea typeface="Nunito"/>
                <a:cs typeface="Nunito"/>
                <a:sym typeface="Nunito"/>
              </a:defRPr>
            </a:lvl6pPr>
            <a:lvl7pPr lvl="6" algn="r">
              <a:buNone/>
              <a:defRPr sz="900">
                <a:solidFill>
                  <a:schemeClr val="dk2"/>
                </a:solidFill>
                <a:latin typeface="Nunito"/>
                <a:ea typeface="Nunito"/>
                <a:cs typeface="Nunito"/>
                <a:sym typeface="Nunito"/>
              </a:defRPr>
            </a:lvl7pPr>
            <a:lvl8pPr lvl="7" algn="r">
              <a:buNone/>
              <a:defRPr sz="900">
                <a:solidFill>
                  <a:schemeClr val="dk2"/>
                </a:solidFill>
                <a:latin typeface="Nunito"/>
                <a:ea typeface="Nunito"/>
                <a:cs typeface="Nunito"/>
                <a:sym typeface="Nunito"/>
              </a:defRPr>
            </a:lvl8pPr>
            <a:lvl9pPr lvl="8" algn="r">
              <a:buNone/>
              <a:defRPr sz="900">
                <a:solidFill>
                  <a:schemeClr val="dk2"/>
                </a:solidFill>
                <a:latin typeface="Nunito"/>
                <a:ea typeface="Nunito"/>
                <a:cs typeface="Nunito"/>
                <a:sym typeface="Nunito"/>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 Id="rId3" Type="http://schemas.openxmlformats.org/officeDocument/2006/relationships/hyperlink" Target="https://drive.google.com/file/d/1HHQjGfJguZt5KfgQZ6n6uYQYOJT2cajz/view?usp=sharing" TargetMode="External"/><Relationship Id="rId4" Type="http://schemas.openxmlformats.org/officeDocument/2006/relationships/hyperlink" Target="mailto:cserena@umich.edu" TargetMode="External"/><Relationship Id="rId5" Type="http://schemas.openxmlformats.org/officeDocument/2006/relationships/hyperlink" Target="mailto:annieli@umich.edu" TargetMode="External"/><Relationship Id="rId6" Type="http://schemas.openxmlformats.org/officeDocument/2006/relationships/hyperlink" Target="https://forms.gle/TqTcLswjoWQQPRwb9" TargetMode="External"/><Relationship Id="rId7" Type="http://schemas.openxmlformats.org/officeDocument/2006/relationships/hyperlink" Target="https://quizlet.com/_87qqpn?x=1qqt&amp;i=2q9m23" TargetMode="External"/><Relationship Id="rId8"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 Id="rId3" Type="http://schemas.openxmlformats.org/officeDocument/2006/relationships/hyperlink" Target="https://forms.gle/ahsDR8TQf5N8JmVx6"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6" name="Shape 276"/>
        <p:cNvGrpSpPr/>
        <p:nvPr/>
      </p:nvGrpSpPr>
      <p:grpSpPr>
        <a:xfrm>
          <a:off x="0" y="0"/>
          <a:ext cx="0" cy="0"/>
          <a:chOff x="0" y="0"/>
          <a:chExt cx="0" cy="0"/>
        </a:xfrm>
      </p:grpSpPr>
      <p:sp>
        <p:nvSpPr>
          <p:cNvPr id="277" name="Google Shape;277;p13"/>
          <p:cNvSpPr txBox="1"/>
          <p:nvPr>
            <p:ph type="ctrTitle"/>
          </p:nvPr>
        </p:nvSpPr>
        <p:spPr>
          <a:xfrm>
            <a:off x="778475" y="475875"/>
            <a:ext cx="6459300" cy="1872900"/>
          </a:xfrm>
          <a:prstGeom prst="rect">
            <a:avLst/>
          </a:prstGeom>
        </p:spPr>
        <p:txBody>
          <a:bodyPr anchorCtr="0" anchor="ctr" bIns="91425" lIns="91425" spcFirstLastPara="1" rIns="91425" wrap="square" tIns="91425">
            <a:noAutofit/>
          </a:bodyPr>
          <a:lstStyle/>
          <a:p>
            <a:pPr indent="0" lvl="0" marL="0" rtl="0" algn="l">
              <a:spcBef>
                <a:spcPts val="0"/>
              </a:spcBef>
              <a:spcAft>
                <a:spcPts val="0"/>
              </a:spcAft>
              <a:buNone/>
            </a:pPr>
            <a:r>
              <a:rPr lang="en"/>
              <a:t>Reading Training: Week 9                                </a:t>
            </a:r>
            <a:endParaRPr/>
          </a:p>
        </p:txBody>
      </p:sp>
      <p:sp>
        <p:nvSpPr>
          <p:cNvPr id="278" name="Google Shape;278;p13"/>
          <p:cNvSpPr txBox="1"/>
          <p:nvPr>
            <p:ph idx="1" type="subTitle"/>
          </p:nvPr>
        </p:nvSpPr>
        <p:spPr>
          <a:xfrm>
            <a:off x="784800" y="1946275"/>
            <a:ext cx="7574400" cy="695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sz="2400">
                <a:latin typeface="Proxima Nova"/>
                <a:ea typeface="Proxima Nova"/>
                <a:cs typeface="Proxima Nova"/>
                <a:sym typeface="Proxima Nova"/>
              </a:rPr>
              <a:t>Reading Training: EECS 183 Transfer Training Study</a:t>
            </a:r>
            <a:endParaRPr sz="2400">
              <a:latin typeface="Proxima Nova"/>
              <a:ea typeface="Proxima Nova"/>
              <a:cs typeface="Proxima Nova"/>
              <a:sym typeface="Proxima Nova"/>
            </a:endParaRPr>
          </a:p>
          <a:p>
            <a:pPr indent="0" lvl="0" marL="0" rtl="0" algn="l">
              <a:spcBef>
                <a:spcPts val="0"/>
              </a:spcBef>
              <a:spcAft>
                <a:spcPts val="0"/>
              </a:spcAft>
              <a:buNone/>
            </a:pPr>
            <a:r>
              <a:t/>
            </a:r>
            <a:endParaRPr sz="2400">
              <a:latin typeface="Proxima Nova"/>
              <a:ea typeface="Proxima Nova"/>
              <a:cs typeface="Proxima Nova"/>
              <a:sym typeface="Proxima Nova"/>
            </a:endParaRPr>
          </a:p>
          <a:p>
            <a:pPr indent="0" lvl="0" marL="0" rtl="0" algn="l">
              <a:spcBef>
                <a:spcPts val="0"/>
              </a:spcBef>
              <a:spcAft>
                <a:spcPts val="0"/>
              </a:spcAft>
              <a:buNone/>
            </a:pPr>
            <a:r>
              <a:t/>
            </a:r>
            <a:endParaRPr sz="2400">
              <a:latin typeface="Proxima Nova"/>
              <a:ea typeface="Proxima Nova"/>
              <a:cs typeface="Proxima Nova"/>
              <a:sym typeface="Proxima Nova"/>
            </a:endParaRPr>
          </a:p>
          <a:p>
            <a:pPr indent="0" lvl="0" marL="0" rtl="0" algn="l">
              <a:spcBef>
                <a:spcPts val="0"/>
              </a:spcBef>
              <a:spcAft>
                <a:spcPts val="0"/>
              </a:spcAft>
              <a:buNone/>
            </a:pPr>
            <a:r>
              <a:t/>
            </a:r>
            <a:endParaRPr sz="2400">
              <a:latin typeface="Proxima Nova"/>
              <a:ea typeface="Proxima Nova"/>
              <a:cs typeface="Proxima Nova"/>
              <a:sym typeface="Proxima Nova"/>
            </a:endParaRPr>
          </a:p>
          <a:p>
            <a:pPr indent="0" lvl="0" marL="0" rtl="0" algn="l">
              <a:spcBef>
                <a:spcPts val="0"/>
              </a:spcBef>
              <a:spcAft>
                <a:spcPts val="0"/>
              </a:spcAft>
              <a:buNone/>
            </a:pPr>
            <a:r>
              <a:t/>
            </a:r>
            <a:endParaRPr sz="2400">
              <a:latin typeface="Proxima Nova"/>
              <a:ea typeface="Proxima Nova"/>
              <a:cs typeface="Proxima Nova"/>
              <a:sym typeface="Proxima Nova"/>
            </a:endParaRPr>
          </a:p>
          <a:p>
            <a:pPr indent="0" lvl="0" marL="0" rtl="0" algn="l">
              <a:spcBef>
                <a:spcPts val="0"/>
              </a:spcBef>
              <a:spcAft>
                <a:spcPts val="0"/>
              </a:spcAft>
              <a:buNone/>
            </a:pPr>
            <a:r>
              <a:t/>
            </a:r>
            <a:endParaRPr sz="2400">
              <a:latin typeface="Proxima Nova"/>
              <a:ea typeface="Proxima Nova"/>
              <a:cs typeface="Proxima Nova"/>
              <a:sym typeface="Proxima Nova"/>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2" name="Shape 282"/>
        <p:cNvGrpSpPr/>
        <p:nvPr/>
      </p:nvGrpSpPr>
      <p:grpSpPr>
        <a:xfrm>
          <a:off x="0" y="0"/>
          <a:ext cx="0" cy="0"/>
          <a:chOff x="0" y="0"/>
          <a:chExt cx="0" cy="0"/>
        </a:xfrm>
      </p:grpSpPr>
      <p:sp>
        <p:nvSpPr>
          <p:cNvPr id="283" name="Google Shape;283;p14"/>
          <p:cNvSpPr txBox="1"/>
          <p:nvPr>
            <p:ph type="title"/>
          </p:nvPr>
        </p:nvSpPr>
        <p:spPr>
          <a:xfrm>
            <a:off x="492625" y="0"/>
            <a:ext cx="7030500" cy="9993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Today’s Agenda</a:t>
            </a:r>
            <a:endParaRPr/>
          </a:p>
        </p:txBody>
      </p:sp>
      <p:sp>
        <p:nvSpPr>
          <p:cNvPr id="284" name="Google Shape;284;p14"/>
          <p:cNvSpPr txBox="1"/>
          <p:nvPr>
            <p:ph idx="1" type="body"/>
          </p:nvPr>
        </p:nvSpPr>
        <p:spPr>
          <a:xfrm>
            <a:off x="428000" y="472000"/>
            <a:ext cx="8630700" cy="4544400"/>
          </a:xfrm>
          <a:prstGeom prst="rect">
            <a:avLst/>
          </a:prstGeom>
        </p:spPr>
        <p:txBody>
          <a:bodyPr anchorCtr="0" anchor="t" bIns="91425" lIns="91425" spcFirstLastPara="1" rIns="91425" wrap="square" tIns="91425">
            <a:noAutofit/>
          </a:bodyPr>
          <a:lstStyle/>
          <a:p>
            <a:pPr indent="-311150" lvl="0" marL="914400" rtl="0" algn="l">
              <a:spcBef>
                <a:spcPts val="0"/>
              </a:spcBef>
              <a:spcAft>
                <a:spcPts val="0"/>
              </a:spcAft>
              <a:buSzPts val="1300"/>
              <a:buChar char="●"/>
            </a:pPr>
            <a:r>
              <a:rPr lang="en"/>
              <a:t>Weekly Diary:  </a:t>
            </a:r>
            <a:r>
              <a:rPr b="1" lang="en">
                <a:solidFill>
                  <a:srgbClr val="FF0000"/>
                </a:solidFill>
              </a:rPr>
              <a:t>https://forms.gle/CDtjEX1gET2zWxR6A</a:t>
            </a:r>
            <a:r>
              <a:rPr lang="en"/>
              <a:t>  (5 min)</a:t>
            </a:r>
            <a:endParaRPr/>
          </a:p>
          <a:p>
            <a:pPr indent="-311150" lvl="0" marL="914400" rtl="0" algn="l">
              <a:spcBef>
                <a:spcPts val="0"/>
              </a:spcBef>
              <a:spcAft>
                <a:spcPts val="0"/>
              </a:spcAft>
              <a:buSzPts val="1300"/>
              <a:buChar char="●"/>
            </a:pPr>
            <a:r>
              <a:rPr lang="en"/>
              <a:t>Ice Breakers: (5 minutes)</a:t>
            </a:r>
            <a:endParaRPr/>
          </a:p>
          <a:p>
            <a:pPr indent="-311150" lvl="1" marL="1371600" rtl="0" algn="l">
              <a:spcBef>
                <a:spcPts val="0"/>
              </a:spcBef>
              <a:spcAft>
                <a:spcPts val="0"/>
              </a:spcAft>
              <a:buSzPts val="1300"/>
              <a:buChar char="○"/>
            </a:pPr>
            <a:r>
              <a:rPr lang="en" sz="1300"/>
              <a:t>This is a bit harder to do these days, but go ahead and type in the chat box </a:t>
            </a:r>
            <a:br>
              <a:rPr lang="en" sz="1300"/>
            </a:br>
            <a:r>
              <a:rPr lang="en" sz="1300"/>
              <a:t>what your favorite animal is</a:t>
            </a:r>
            <a:endParaRPr sz="1300"/>
          </a:p>
          <a:p>
            <a:pPr indent="-311150" lvl="0" marL="914400" rtl="0" algn="l">
              <a:spcBef>
                <a:spcPts val="0"/>
              </a:spcBef>
              <a:spcAft>
                <a:spcPts val="0"/>
              </a:spcAft>
              <a:buSzPts val="1300"/>
              <a:buChar char="●"/>
            </a:pPr>
            <a:r>
              <a:rPr b="1" lang="en"/>
              <a:t>Workbook Warmup: </a:t>
            </a:r>
            <a:endParaRPr/>
          </a:p>
          <a:p>
            <a:pPr indent="-311150" lvl="1" marL="1371600" rtl="0" algn="l">
              <a:spcBef>
                <a:spcPts val="0"/>
              </a:spcBef>
              <a:spcAft>
                <a:spcPts val="0"/>
              </a:spcAft>
              <a:buSzPts val="1300"/>
              <a:buChar char="○"/>
            </a:pPr>
            <a:r>
              <a:rPr lang="en" sz="1300"/>
              <a:t>Individually do pages 95-110 </a:t>
            </a:r>
            <a:r>
              <a:rPr b="1" lang="en" sz="1300"/>
              <a:t>(20 min - get as far as you can in this time!) </a:t>
            </a:r>
            <a:endParaRPr b="1" sz="1300"/>
          </a:p>
          <a:p>
            <a:pPr indent="-311150" lvl="1" marL="1371600" rtl="0" algn="l">
              <a:spcBef>
                <a:spcPts val="0"/>
              </a:spcBef>
              <a:spcAft>
                <a:spcPts val="0"/>
              </a:spcAft>
              <a:buSzPts val="1300"/>
              <a:buChar char="○"/>
            </a:pPr>
            <a:r>
              <a:rPr lang="en" sz="1300"/>
              <a:t>If you don't have a workbook: workbook link to print (or write answers on a seperate paper): </a:t>
            </a:r>
            <a:r>
              <a:rPr lang="en" sz="1300" u="sng">
                <a:solidFill>
                  <a:schemeClr val="hlink"/>
                </a:solidFill>
                <a:hlinkClick r:id="rId3"/>
              </a:rPr>
              <a:t>https://drive.google.com/file/d/1HHQjGfJguZt5KfgQZ6n6uYQYOJT2cajz/view?usp=sharing</a:t>
            </a:r>
            <a:r>
              <a:rPr lang="en" sz="1300"/>
              <a:t> </a:t>
            </a:r>
            <a:endParaRPr sz="1300"/>
          </a:p>
          <a:p>
            <a:pPr indent="-311150" lvl="1" marL="1371600" rtl="0" algn="l">
              <a:spcBef>
                <a:spcPts val="0"/>
              </a:spcBef>
              <a:spcAft>
                <a:spcPts val="0"/>
              </a:spcAft>
              <a:buSzPts val="1300"/>
              <a:buChar char="○"/>
            </a:pPr>
            <a:r>
              <a:rPr lang="en" sz="1300"/>
              <a:t>Send pictures of pages: X, Y, and Z (TBD at end) to (</a:t>
            </a:r>
            <a:r>
              <a:rPr lang="en" sz="1300" u="sng">
                <a:solidFill>
                  <a:schemeClr val="hlink"/>
                </a:solidFill>
                <a:hlinkClick r:id="rId4"/>
              </a:rPr>
              <a:t>cserena@umich.edu</a:t>
            </a:r>
            <a:r>
              <a:rPr lang="en" sz="1300"/>
              <a:t>) </a:t>
            </a:r>
            <a:r>
              <a:rPr lang="en" sz="1300" u="sng">
                <a:solidFill>
                  <a:schemeClr val="hlink"/>
                </a:solidFill>
                <a:hlinkClick r:id="rId5"/>
              </a:rPr>
              <a:t>annieli@umich.edu</a:t>
            </a:r>
            <a:r>
              <a:rPr lang="en" sz="1300" u="sng"/>
              <a:t> </a:t>
            </a:r>
            <a:endParaRPr sz="1300"/>
          </a:p>
          <a:p>
            <a:pPr indent="-311150" lvl="0" marL="914400" rtl="0" algn="l">
              <a:spcBef>
                <a:spcPts val="0"/>
              </a:spcBef>
              <a:spcAft>
                <a:spcPts val="0"/>
              </a:spcAft>
              <a:buSzPts val="1300"/>
              <a:buChar char="●"/>
            </a:pPr>
            <a:r>
              <a:rPr b="1" lang="en"/>
              <a:t>Vocabulary:</a:t>
            </a:r>
            <a:r>
              <a:rPr lang="en"/>
              <a:t> No new vocabulary today! Instead, we will be testing our knowledge of the words we have learned this semester!</a:t>
            </a:r>
            <a:endParaRPr/>
          </a:p>
          <a:p>
            <a:pPr indent="-304800" lvl="1" marL="1371600" rtl="0" algn="l">
              <a:spcBef>
                <a:spcPts val="0"/>
              </a:spcBef>
              <a:spcAft>
                <a:spcPts val="0"/>
              </a:spcAft>
              <a:buSzPts val="1200"/>
              <a:buChar char="○"/>
            </a:pPr>
            <a:r>
              <a:rPr lang="en" sz="1200"/>
              <a:t>Take the quiz at </a:t>
            </a:r>
            <a:r>
              <a:rPr lang="en" sz="1200" u="sng">
                <a:solidFill>
                  <a:schemeClr val="hlink"/>
                </a:solidFill>
                <a:hlinkClick r:id="rId6"/>
              </a:rPr>
              <a:t>https://forms.gle/TqTcLswjoWQQPRwb9</a:t>
            </a:r>
            <a:r>
              <a:rPr lang="en" sz="1200"/>
              <a:t> : For each one, write your best guess of a definition</a:t>
            </a:r>
            <a:r>
              <a:rPr lang="en" sz="1200"/>
              <a:t> for the word. If you are having trouble defining a word, try writing it in a sentence or move on to the next one! Write done in the chat when you have finished </a:t>
            </a:r>
            <a:r>
              <a:rPr b="1" lang="en" sz="1200"/>
              <a:t>(20 min)</a:t>
            </a:r>
            <a:endParaRPr b="1" sz="1200"/>
          </a:p>
          <a:p>
            <a:pPr indent="-304800" lvl="1" marL="1371600" rtl="0" algn="l">
              <a:spcBef>
                <a:spcPts val="0"/>
              </a:spcBef>
              <a:spcAft>
                <a:spcPts val="0"/>
              </a:spcAft>
              <a:buSzPts val="1200"/>
              <a:buChar char="○"/>
            </a:pPr>
            <a:r>
              <a:rPr lang="en" sz="1200"/>
              <a:t>This quiz may take a while - </a:t>
            </a:r>
            <a:r>
              <a:rPr b="1" lang="en" sz="1200"/>
              <a:t>please don't use any external aids while taking the quiz.</a:t>
            </a:r>
            <a:r>
              <a:rPr lang="en" sz="1200"/>
              <a:t> It is totally ok if you don't know the answer to some of the words - just do your best!</a:t>
            </a:r>
            <a:endParaRPr sz="1200"/>
          </a:p>
          <a:p>
            <a:pPr indent="-311150" lvl="0" marL="914400" rtl="0" algn="l">
              <a:spcBef>
                <a:spcPts val="0"/>
              </a:spcBef>
              <a:spcAft>
                <a:spcPts val="0"/>
              </a:spcAft>
              <a:buSzPts val="1300"/>
              <a:buChar char="●"/>
            </a:pPr>
            <a:r>
              <a:rPr b="1" lang="en"/>
              <a:t>Check Vocabulary Quiz Answers:  (5 min)</a:t>
            </a:r>
            <a:endParaRPr b="1"/>
          </a:p>
          <a:p>
            <a:pPr indent="-311150" lvl="1" marL="1371600" rtl="0" algn="l">
              <a:spcBef>
                <a:spcPts val="0"/>
              </a:spcBef>
              <a:spcAft>
                <a:spcPts val="0"/>
              </a:spcAft>
              <a:buSzPts val="1300"/>
              <a:buChar char="○"/>
            </a:pPr>
            <a:r>
              <a:rPr lang="en" sz="1300"/>
              <a:t>When done, use the response </a:t>
            </a:r>
            <a:r>
              <a:rPr lang="en" sz="1300"/>
              <a:t>receipt</a:t>
            </a:r>
            <a:r>
              <a:rPr lang="en" sz="1300"/>
              <a:t> emailed to you to go through the correct answers. The flashcards with the correct definitions can be found at </a:t>
            </a:r>
            <a:r>
              <a:rPr lang="en" sz="1300" u="sng">
                <a:solidFill>
                  <a:schemeClr val="hlink"/>
                </a:solidFill>
                <a:hlinkClick r:id="rId7"/>
              </a:rPr>
              <a:t>https://quizlet.com/_87qqpn?x=1qqt&amp;i=2q9m23</a:t>
            </a:r>
            <a:r>
              <a:rPr b="1" lang="en" sz="1300"/>
              <a:t>. Go ahead and email how many you got right! </a:t>
            </a:r>
            <a:endParaRPr b="1" sz="1300"/>
          </a:p>
        </p:txBody>
      </p:sp>
      <p:pic>
        <p:nvPicPr>
          <p:cNvPr id="285" name="Google Shape;285;p14"/>
          <p:cNvPicPr preferRelativeResize="0"/>
          <p:nvPr/>
        </p:nvPicPr>
        <p:blipFill rotWithShape="1">
          <a:blip r:embed="rId8">
            <a:alphaModFix/>
          </a:blip>
          <a:srcRect b="0" l="4168" r="0" t="0"/>
          <a:stretch/>
        </p:blipFill>
        <p:spPr>
          <a:xfrm>
            <a:off x="7660175" y="0"/>
            <a:ext cx="1483825" cy="14854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9" name="Shape 289"/>
        <p:cNvGrpSpPr/>
        <p:nvPr/>
      </p:nvGrpSpPr>
      <p:grpSpPr>
        <a:xfrm>
          <a:off x="0" y="0"/>
          <a:ext cx="0" cy="0"/>
          <a:chOff x="0" y="0"/>
          <a:chExt cx="0" cy="0"/>
        </a:xfrm>
      </p:grpSpPr>
      <p:sp>
        <p:nvSpPr>
          <p:cNvPr id="290" name="Google Shape;290;p15"/>
          <p:cNvSpPr txBox="1"/>
          <p:nvPr>
            <p:ph type="title"/>
          </p:nvPr>
        </p:nvSpPr>
        <p:spPr>
          <a:xfrm>
            <a:off x="492625" y="0"/>
            <a:ext cx="7030500" cy="9993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Today’s Agenda</a:t>
            </a:r>
            <a:endParaRPr/>
          </a:p>
        </p:txBody>
      </p:sp>
      <p:sp>
        <p:nvSpPr>
          <p:cNvPr id="291" name="Google Shape;291;p15"/>
          <p:cNvSpPr txBox="1"/>
          <p:nvPr>
            <p:ph idx="1" type="body"/>
          </p:nvPr>
        </p:nvSpPr>
        <p:spPr>
          <a:xfrm>
            <a:off x="-157475" y="556800"/>
            <a:ext cx="9144000" cy="4586700"/>
          </a:xfrm>
          <a:prstGeom prst="rect">
            <a:avLst/>
          </a:prstGeom>
        </p:spPr>
        <p:txBody>
          <a:bodyPr anchorCtr="0" anchor="t" bIns="91425" lIns="91425" spcFirstLastPara="1" rIns="91425" wrap="square" tIns="91425">
            <a:noAutofit/>
          </a:bodyPr>
          <a:lstStyle/>
          <a:p>
            <a:pPr indent="457200" lvl="0" marL="457200" rtl="0" algn="l">
              <a:lnSpc>
                <a:spcPct val="100000"/>
              </a:lnSpc>
              <a:spcBef>
                <a:spcPts val="0"/>
              </a:spcBef>
              <a:spcAft>
                <a:spcPts val="0"/>
              </a:spcAft>
              <a:buNone/>
            </a:pPr>
            <a:r>
              <a:rPr b="1" lang="en" sz="1400"/>
              <a:t>This half is a little different! We will start with some overall review of how to read a scientific paper, and then we will answer a couple of </a:t>
            </a:r>
            <a:r>
              <a:rPr b="1" lang="en" sz="1400"/>
              <a:t>questionnaires</a:t>
            </a:r>
            <a:r>
              <a:rPr b="1" lang="en" sz="1400"/>
              <a:t> about the study as a whole</a:t>
            </a:r>
            <a:endParaRPr b="1" sz="1400"/>
          </a:p>
          <a:p>
            <a:pPr indent="-311150" lvl="0" marL="914400" rtl="0" algn="l">
              <a:spcBef>
                <a:spcPts val="1600"/>
              </a:spcBef>
              <a:spcAft>
                <a:spcPts val="0"/>
              </a:spcAft>
              <a:buSzPts val="1300"/>
              <a:buChar char="●"/>
            </a:pPr>
            <a:r>
              <a:rPr lang="en"/>
              <a:t>Congratulations! Today is the last training session. </a:t>
            </a:r>
            <a:r>
              <a:rPr b="1" lang="en"/>
              <a:t>There is only one more session next week, which is the post-test!!</a:t>
            </a:r>
            <a:endParaRPr b="1"/>
          </a:p>
          <a:p>
            <a:pPr indent="-311150" lvl="0" marL="914400" rtl="0" algn="l">
              <a:spcBef>
                <a:spcPts val="0"/>
              </a:spcBef>
              <a:spcAft>
                <a:spcPts val="0"/>
              </a:spcAft>
              <a:buSzPts val="1300"/>
              <a:buChar char="●"/>
            </a:pPr>
            <a:r>
              <a:rPr lang="en"/>
              <a:t>If we were meeting in person, we would have a group discussion summarizing what we have learned. As this is not possible, we will be writing up some short individual reflections and then posting one comment or question in the chat.</a:t>
            </a:r>
            <a:endParaRPr/>
          </a:p>
          <a:p>
            <a:pPr indent="-311150" lvl="0" marL="914400" rtl="0" algn="l">
              <a:spcBef>
                <a:spcPts val="0"/>
              </a:spcBef>
              <a:spcAft>
                <a:spcPts val="0"/>
              </a:spcAft>
              <a:buSzPts val="1300"/>
              <a:buChar char="●"/>
            </a:pPr>
            <a:r>
              <a:rPr lang="en"/>
              <a:t>Take the next ten-fifteen  minutes to type up the answers to the following questions: </a:t>
            </a:r>
            <a:r>
              <a:rPr b="1" lang="en"/>
              <a:t>(10-15 min)</a:t>
            </a:r>
            <a:endParaRPr b="1"/>
          </a:p>
          <a:p>
            <a:pPr indent="-311150" lvl="1" marL="1371600" rtl="0" algn="l">
              <a:spcBef>
                <a:spcPts val="0"/>
              </a:spcBef>
              <a:spcAft>
                <a:spcPts val="0"/>
              </a:spcAft>
              <a:buSzPts val="1300"/>
              <a:buChar char="○"/>
            </a:pPr>
            <a:r>
              <a:rPr lang="en" u="sng">
                <a:solidFill>
                  <a:schemeClr val="hlink"/>
                </a:solidFill>
                <a:hlinkClick r:id="rId3"/>
              </a:rPr>
              <a:t>https://forms.gle/ahsDR8TQf5N8JmVx6</a:t>
            </a:r>
            <a:r>
              <a:rPr lang="en"/>
              <a:t>  </a:t>
            </a:r>
            <a:endParaRPr/>
          </a:p>
          <a:p>
            <a:pPr indent="-311150" lvl="1" marL="1371600" rtl="0" algn="l">
              <a:spcBef>
                <a:spcPts val="0"/>
              </a:spcBef>
              <a:spcAft>
                <a:spcPts val="0"/>
              </a:spcAft>
              <a:buSzPts val="1300"/>
              <a:buChar char="○"/>
            </a:pPr>
            <a:r>
              <a:rPr lang="en"/>
              <a:t>This contains both reflections on the course but also some general questions about your experience in EECS 183</a:t>
            </a:r>
            <a:endParaRPr/>
          </a:p>
          <a:p>
            <a:pPr indent="-311150" lvl="1" marL="1371600" rtl="0" algn="l">
              <a:spcBef>
                <a:spcPts val="0"/>
              </a:spcBef>
              <a:spcAft>
                <a:spcPts val="0"/>
              </a:spcAft>
              <a:buSzPts val="1300"/>
              <a:buChar char="○"/>
            </a:pPr>
            <a:r>
              <a:rPr lang="en"/>
              <a:t>Please do your best to answer the short-answer responses in as much detail as you can / is necessary</a:t>
            </a:r>
            <a:endParaRPr/>
          </a:p>
          <a:p>
            <a:pPr indent="-311150" lvl="1" marL="1371600" rtl="0" algn="l">
              <a:spcBef>
                <a:spcPts val="0"/>
              </a:spcBef>
              <a:spcAft>
                <a:spcPts val="0"/>
              </a:spcAft>
              <a:buSzPts val="1300"/>
              <a:buChar char="○"/>
            </a:pPr>
            <a:r>
              <a:rPr lang="en"/>
              <a:t>Note, however, that all questions are optional: If you don't feel comfortable answering a question, feel free to leave it blank</a:t>
            </a:r>
            <a:br>
              <a:rPr lang="en"/>
            </a:br>
            <a:endParaRPr/>
          </a:p>
          <a:p>
            <a:pPr indent="-311150" lvl="0" marL="914400" rtl="0" algn="l">
              <a:spcBef>
                <a:spcPts val="0"/>
              </a:spcBef>
              <a:spcAft>
                <a:spcPts val="0"/>
              </a:spcAft>
              <a:buSzPts val="1300"/>
              <a:buChar char="●"/>
            </a:pPr>
            <a:r>
              <a:rPr lang="en"/>
              <a:t>When done, please post either a comment or question about the course in the chat. We will use these comments to start a virtual / chat based discussion about the course </a:t>
            </a:r>
            <a:r>
              <a:rPr b="1" lang="en"/>
              <a:t>(5 min)</a:t>
            </a:r>
            <a:endParaRPr b="1"/>
          </a:p>
          <a:p>
            <a:pPr indent="-342900" lvl="0" marL="914400" rtl="0" algn="l">
              <a:spcBef>
                <a:spcPts val="0"/>
              </a:spcBef>
              <a:spcAft>
                <a:spcPts val="0"/>
              </a:spcAft>
              <a:buSzPts val="1800"/>
              <a:buChar char="●"/>
            </a:pPr>
            <a:r>
              <a:rPr b="1" lang="en"/>
              <a:t>Next week is the last session! You will be getting an email between now and next week confirming your attendance during the second half of the study and providing details on payment logistics!</a:t>
            </a:r>
            <a:endParaRPr b="1"/>
          </a:p>
          <a:p>
            <a:pPr indent="-342900" lvl="0" marL="914400" rtl="0" algn="l">
              <a:spcBef>
                <a:spcPts val="0"/>
              </a:spcBef>
              <a:spcAft>
                <a:spcPts val="0"/>
              </a:spcAft>
              <a:buSzPts val="1800"/>
              <a:buChar char="●"/>
            </a:pPr>
            <a:r>
              <a:rPr b="1" lang="en"/>
              <a:t>See you at the post test!!!!</a:t>
            </a:r>
            <a:endParaRPr b="1"/>
          </a:p>
          <a:p>
            <a:pPr indent="0" lvl="0" marL="0" rtl="0" algn="l">
              <a:spcBef>
                <a:spcPts val="1600"/>
              </a:spcBef>
              <a:spcAft>
                <a:spcPts val="0"/>
              </a:spcAft>
              <a:buNone/>
            </a:pPr>
            <a:r>
              <a:t/>
            </a:r>
            <a:endParaRPr/>
          </a:p>
          <a:p>
            <a:pPr indent="0" lvl="0" marL="0" rtl="0" algn="l">
              <a:spcBef>
                <a:spcPts val="1600"/>
              </a:spcBef>
              <a:spcAft>
                <a:spcPts val="0"/>
              </a:spcAft>
              <a:buNone/>
            </a:pPr>
            <a:r>
              <a:t/>
            </a:r>
            <a:endParaRPr/>
          </a:p>
          <a:p>
            <a:pPr indent="0" lvl="0" marL="1371600" rtl="0" algn="l">
              <a:spcBef>
                <a:spcPts val="1600"/>
              </a:spcBef>
              <a:spcAft>
                <a:spcPts val="0"/>
              </a:spcAft>
              <a:buNone/>
            </a:pPr>
            <a:r>
              <a:rPr lang="en"/>
              <a:t> </a:t>
            </a:r>
            <a:br>
              <a:rPr i="1" lang="en"/>
            </a:br>
            <a:endParaRPr i="1"/>
          </a:p>
          <a:p>
            <a:pPr indent="0" lvl="0" marL="0" rtl="0" algn="l">
              <a:spcBef>
                <a:spcPts val="1600"/>
              </a:spcBef>
              <a:spcAft>
                <a:spcPts val="160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Momentum">
  <a:themeElements>
    <a:clrScheme name="Momentum">
      <a:dk1>
        <a:srgbClr val="C0791B"/>
      </a:dk1>
      <a:lt1>
        <a:srgbClr val="FFFFFF"/>
      </a:lt1>
      <a:dk2>
        <a:srgbClr val="424242"/>
      </a:dk2>
      <a:lt2>
        <a:srgbClr val="8DD8D3"/>
      </a:lt2>
      <a:accent1>
        <a:srgbClr val="0B6374"/>
      </a:accent1>
      <a:accent2>
        <a:srgbClr val="FD5B58"/>
      </a:accent2>
      <a:accent3>
        <a:srgbClr val="599191"/>
      </a:accent3>
      <a:accent4>
        <a:srgbClr val="D7E6A3"/>
      </a:accent4>
      <a:accent5>
        <a:srgbClr val="27278B"/>
      </a:accent5>
      <a:accent6>
        <a:srgbClr val="D558AB"/>
      </a:accent6>
      <a:hlink>
        <a:srgbClr val="27278B"/>
      </a:hlink>
      <a:folHlink>
        <a:srgbClr val="2727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